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65C06-3585-4EE5-B4BB-66FF009709D7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B644D-31F6-4B3C-9D10-9CF3F901D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66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ctr" rotWithShape="0">
              <a:schemeClr val="tx1">
                <a:alpha val="68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246070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261460"/>
            <a:ext cx="8246071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128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2014-02-12T04:25:58Z</dcterms:created>
  <dcterms:modified xsi:type="dcterms:W3CDTF">2014-02-12T04:26:08Z</dcterms:modified>
</cp:coreProperties>
</file>