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5C06-3585-4EE5-B4BB-66FF009709D7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B644D-31F6-4B3C-9D10-9CF3F901D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5"/>
            <a:ext cx="8246070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261460"/>
            <a:ext cx="8246071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28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2014-02-12T04:25:58Z</dcterms:created>
  <dcterms:modified xsi:type="dcterms:W3CDTF">2014-02-12T04:26:08Z</dcterms:modified>
</cp:coreProperties>
</file>