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9E1D"/>
    <a:srgbClr val="D68B1C"/>
    <a:srgbClr val="609600"/>
    <a:srgbClr val="6CA800"/>
    <a:srgbClr val="EE7D00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4C461-BE63-4FC2-81B1-326FC172A270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1EC2D-F29A-4206-AC11-F382196CC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999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877410" y="2970885"/>
            <a:ext cx="4123035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7410" y="4497935"/>
            <a:ext cx="4123035" cy="106893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6"/>
            <a:ext cx="82296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18" cy="86883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138425"/>
            <a:ext cx="6719018" cy="50392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9107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49244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79107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7411" y="3123590"/>
            <a:ext cx="4266590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7410" y="4497935"/>
            <a:ext cx="4123035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7462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2014-02-12T04:25:18Z</dcterms:created>
  <dcterms:modified xsi:type="dcterms:W3CDTF">2014-02-12T04:25:27Z</dcterms:modified>
</cp:coreProperties>
</file>