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609600"/>
    <a:srgbClr val="6CA800"/>
    <a:srgbClr val="EE7D00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4C461-BE63-4FC2-81B1-326FC172A270}" type="datetimeFigureOut">
              <a:rPr lang="en-US" smtClean="0"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1EC2D-F29A-4206-AC11-F382196CC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99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877410" y="2970885"/>
            <a:ext cx="4123035" cy="1527050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7410" y="4497935"/>
            <a:ext cx="4123035" cy="106893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749246"/>
            <a:ext cx="8229600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719018" cy="86883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749244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379107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749244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379107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77411" y="3123590"/>
            <a:ext cx="4266590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77410" y="4497935"/>
            <a:ext cx="4123035" cy="137434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746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2014-02-12T04:25:18Z</dcterms:created>
  <dcterms:modified xsi:type="dcterms:W3CDTF">2014-02-12T04:25:27Z</dcterms:modified>
</cp:coreProperties>
</file>