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4C461-BE63-4FC2-81B1-326FC172A270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1EC2D-F29A-4206-AC11-F382196C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77410" y="2970885"/>
            <a:ext cx="4123035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7410" y="4497935"/>
            <a:ext cx="4123035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6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7411" y="3123590"/>
            <a:ext cx="426659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7410" y="4497935"/>
            <a:ext cx="4123035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46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2014-02-12T04:25:18Z</dcterms:created>
  <dcterms:modified xsi:type="dcterms:W3CDTF">2014-02-12T04:25:27Z</dcterms:modified>
</cp:coreProperties>
</file>