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609600"/>
    <a:srgbClr val="6CA800"/>
    <a:srgbClr val="EE7D00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71BAE-B150-4934-96E1-B85C153CB84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6C7CD-EC1A-48FF-88C2-235CD67F9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39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581705"/>
            <a:ext cx="824607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12303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734410"/>
            <a:ext cx="8551480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956050"/>
            <a:ext cx="8551480" cy="763527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387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2014-02-12T04:24:33Z</dcterms:created>
  <dcterms:modified xsi:type="dcterms:W3CDTF">2014-02-12T04:24:45Z</dcterms:modified>
</cp:coreProperties>
</file>