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E1D"/>
    <a:srgbClr val="D68B1C"/>
    <a:srgbClr val="609600"/>
    <a:srgbClr val="6CA800"/>
    <a:srgbClr val="EE7D00"/>
    <a:srgbClr val="253600"/>
    <a:srgbClr val="552579"/>
    <a:srgbClr val="2597FF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71BAE-B150-4934-96E1-B85C153CB844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06C7CD-EC1A-48FF-88C2-235CD67F9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539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3581705"/>
            <a:ext cx="8246070" cy="152705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956050"/>
            <a:ext cx="824607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0"/>
            <a:ext cx="8229600" cy="4123035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1" y="374900"/>
            <a:ext cx="6719018" cy="86883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2" y="1138425"/>
            <a:ext cx="6719018" cy="5039265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49244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79107"/>
            <a:ext cx="4040188" cy="3035058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749244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379107"/>
            <a:ext cx="4041775" cy="3035058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3734410"/>
            <a:ext cx="8551480" cy="137434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4956050"/>
            <a:ext cx="8551480" cy="763527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3879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2014-02-12T04:24:33Z</dcterms:created>
  <dcterms:modified xsi:type="dcterms:W3CDTF">2014-02-12T04:24:45Z</dcterms:modified>
</cp:coreProperties>
</file>