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609600"/>
    <a:srgbClr val="6CA800"/>
    <a:srgbClr val="EE7D00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4E6D1-4C0A-4BD8-830E-D1766ABDDBE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AB96F-4578-4806-BF09-E5F6F20CE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7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106893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719575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123035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527605"/>
            <a:ext cx="671901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1" y="1291130"/>
            <a:ext cx="6719018" cy="4428445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1" y="4956050"/>
            <a:ext cx="855148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719576"/>
            <a:ext cx="8551480" cy="763527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619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2014-02-12T02:55:47Z</dcterms:created>
  <dcterms:modified xsi:type="dcterms:W3CDTF">2014-02-12T02:56:01Z</dcterms:modified>
</cp:coreProperties>
</file>