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E1D"/>
    <a:srgbClr val="D68B1C"/>
    <a:srgbClr val="609600"/>
    <a:srgbClr val="6CA800"/>
    <a:srgbClr val="EE7D00"/>
    <a:srgbClr val="253600"/>
    <a:srgbClr val="552579"/>
    <a:srgbClr val="2597FF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14E6D1-4C0A-4BD8-830E-D1766ABDDBED}" type="datetimeFigureOut">
              <a:rPr lang="en-US" smtClean="0"/>
              <a:t>2/12/2014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4AB96F-4578-4806-BF09-E5F6F20CE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77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4803345"/>
            <a:ext cx="8246070" cy="1068935"/>
          </a:xfrm>
          <a:effectLst/>
        </p:spPr>
        <p:txBody>
          <a:bodyPr>
            <a:normAutofit/>
          </a:bodyPr>
          <a:lstStyle>
            <a:lvl1pPr algn="ctr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6" y="5719575"/>
            <a:ext cx="8246070" cy="61082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0070C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985720"/>
            <a:ext cx="8229600" cy="458115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596540"/>
            <a:ext cx="8229600" cy="4123035"/>
          </a:xfrm>
        </p:spPr>
        <p:txBody>
          <a:bodyPr/>
          <a:lstStyle>
            <a:lvl1pPr>
              <a:defRPr sz="2800">
                <a:solidFill>
                  <a:srgbClr val="0070C0"/>
                </a:solidFill>
              </a:defRPr>
            </a:lvl1pPr>
            <a:lvl2pPr>
              <a:defRPr>
                <a:solidFill>
                  <a:srgbClr val="0070C0"/>
                </a:solidFill>
              </a:defRPr>
            </a:lvl2pPr>
            <a:lvl3pPr>
              <a:defRPr>
                <a:solidFill>
                  <a:srgbClr val="0070C0"/>
                </a:solidFill>
              </a:defRPr>
            </a:lvl3pPr>
            <a:lvl4pPr>
              <a:defRPr>
                <a:solidFill>
                  <a:srgbClr val="0070C0"/>
                </a:solidFill>
              </a:defRPr>
            </a:lvl4pPr>
            <a:lvl5pPr>
              <a:defRPr>
                <a:solidFill>
                  <a:srgbClr val="0070C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7900" y="527605"/>
            <a:ext cx="6719018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7901" y="1291130"/>
            <a:ext cx="6719018" cy="4428445"/>
          </a:xfrm>
        </p:spPr>
        <p:txBody>
          <a:bodyPr/>
          <a:lstStyle>
            <a:lvl1pPr>
              <a:defRPr sz="2800">
                <a:solidFill>
                  <a:srgbClr val="0070C0"/>
                </a:solidFill>
              </a:defRPr>
            </a:lvl1pPr>
            <a:lvl2pPr>
              <a:defRPr>
                <a:solidFill>
                  <a:srgbClr val="0070C0"/>
                </a:solidFill>
              </a:defRPr>
            </a:lvl2pPr>
            <a:lvl3pPr>
              <a:defRPr>
                <a:solidFill>
                  <a:srgbClr val="0070C0"/>
                </a:solidFill>
              </a:defRPr>
            </a:lvl3pPr>
            <a:lvl4pPr>
              <a:defRPr>
                <a:solidFill>
                  <a:srgbClr val="0070C0"/>
                </a:solidFill>
              </a:defRPr>
            </a:lvl4pPr>
            <a:lvl5pPr>
              <a:defRPr>
                <a:solidFill>
                  <a:srgbClr val="0070C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833015"/>
            <a:ext cx="8229600" cy="532180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749244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70C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379107"/>
            <a:ext cx="4040188" cy="3035058"/>
          </a:xfrm>
        </p:spPr>
        <p:txBody>
          <a:bodyPr/>
          <a:lstStyle>
            <a:lvl1pPr>
              <a:defRPr sz="2400">
                <a:solidFill>
                  <a:srgbClr val="0070C0"/>
                </a:solidFill>
              </a:defRPr>
            </a:lvl1pPr>
            <a:lvl2pPr>
              <a:defRPr sz="2000">
                <a:solidFill>
                  <a:srgbClr val="0070C0"/>
                </a:solidFill>
              </a:defRPr>
            </a:lvl2pPr>
            <a:lvl3pPr>
              <a:defRPr sz="1800">
                <a:solidFill>
                  <a:srgbClr val="0070C0"/>
                </a:solidFill>
              </a:defRPr>
            </a:lvl3pPr>
            <a:lvl4pPr>
              <a:defRPr sz="1600">
                <a:solidFill>
                  <a:srgbClr val="0070C0"/>
                </a:solidFill>
              </a:defRPr>
            </a:lvl4pPr>
            <a:lvl5pPr>
              <a:defRPr sz="1600">
                <a:solidFill>
                  <a:srgbClr val="0070C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749244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70C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379107"/>
            <a:ext cx="4041775" cy="3035058"/>
          </a:xfrm>
        </p:spPr>
        <p:txBody>
          <a:bodyPr/>
          <a:lstStyle>
            <a:lvl1pPr>
              <a:defRPr sz="2400">
                <a:solidFill>
                  <a:srgbClr val="0070C0"/>
                </a:solidFill>
              </a:defRPr>
            </a:lvl1pPr>
            <a:lvl2pPr>
              <a:defRPr sz="2000">
                <a:solidFill>
                  <a:srgbClr val="0070C0"/>
                </a:solidFill>
              </a:defRPr>
            </a:lvl2pPr>
            <a:lvl3pPr>
              <a:defRPr sz="1800">
                <a:solidFill>
                  <a:srgbClr val="0070C0"/>
                </a:solidFill>
              </a:defRPr>
            </a:lvl3pPr>
            <a:lvl4pPr>
              <a:defRPr sz="1600">
                <a:solidFill>
                  <a:srgbClr val="0070C0"/>
                </a:solidFill>
              </a:defRPr>
            </a:lvl4pPr>
            <a:lvl5pPr>
              <a:defRPr sz="1600">
                <a:solidFill>
                  <a:srgbClr val="0070C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6261" y="4956050"/>
            <a:ext cx="8551480" cy="763525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6260" y="5719576"/>
            <a:ext cx="8551480" cy="763527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4619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2014-02-12T02:55:47Z</dcterms:created>
  <dcterms:modified xsi:type="dcterms:W3CDTF">2014-02-12T02:56:01Z</dcterms:modified>
</cp:coreProperties>
</file>