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E1D"/>
    <a:srgbClr val="D68B1C"/>
    <a:srgbClr val="609600"/>
    <a:srgbClr val="6CA800"/>
    <a:srgbClr val="EE7D00"/>
    <a:srgbClr val="253600"/>
    <a:srgbClr val="552579"/>
    <a:srgbClr val="2597FF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73F27D-D018-47BB-8E1A-2786042637F8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EB5ABA-B00C-4C63-A8B4-60E3C42DD0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933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503065" y="4345230"/>
            <a:ext cx="5650085" cy="106893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3066" y="5566870"/>
            <a:ext cx="5640934" cy="76352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29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749245"/>
            <a:ext cx="8229600" cy="3970330"/>
          </a:xfrm>
        </p:spPr>
        <p:txBody>
          <a:bodyPr/>
          <a:lstStyle>
            <a:lvl1pPr>
              <a:defRPr sz="2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5194" y="680310"/>
            <a:ext cx="687172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5195" y="1443835"/>
            <a:ext cx="6871724" cy="4428445"/>
          </a:xfrm>
        </p:spPr>
        <p:txBody>
          <a:bodyPr/>
          <a:lstStyle>
            <a:lvl1pPr>
              <a:defRPr sz="28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9E1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749244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79107"/>
            <a:ext cx="4040188" cy="3035058"/>
          </a:xfrm>
        </p:spPr>
        <p:txBody>
          <a:bodyPr/>
          <a:lstStyle>
            <a:lvl1pPr>
              <a:defRPr sz="2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1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1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1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1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749244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379107"/>
            <a:ext cx="4041775" cy="3035058"/>
          </a:xfrm>
        </p:spPr>
        <p:txBody>
          <a:bodyPr/>
          <a:lstStyle>
            <a:lvl1pPr>
              <a:defRPr sz="2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1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1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1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1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3065" y="4192525"/>
            <a:ext cx="5497380" cy="122164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3065" y="5414163"/>
            <a:ext cx="5497380" cy="763527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01588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2014-02-12T02:54:49Z</dcterms:created>
  <dcterms:modified xsi:type="dcterms:W3CDTF">2014-02-12T02:55:03Z</dcterms:modified>
</cp:coreProperties>
</file>