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609600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3F27D-D018-47BB-8E1A-2786042637F8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B5ABA-B00C-4C63-A8B4-60E3C42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3065" y="4345230"/>
            <a:ext cx="5650085" cy="106893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3066" y="5566870"/>
            <a:ext cx="5640934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29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970330"/>
          </a:xfrm>
        </p:spPr>
        <p:txBody>
          <a:bodyPr/>
          <a:lstStyle>
            <a:lvl1pPr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4" y="680310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443835"/>
            <a:ext cx="6871724" cy="4428445"/>
          </a:xfrm>
        </p:spPr>
        <p:txBody>
          <a:bodyPr/>
          <a:lstStyle>
            <a:lvl1pPr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3065" y="4192525"/>
            <a:ext cx="549738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3065" y="5414163"/>
            <a:ext cx="5497380" cy="76352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15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2014-02-12T02:54:49Z</dcterms:created>
  <dcterms:modified xsi:type="dcterms:W3CDTF">2014-02-12T02:55:03Z</dcterms:modified>
</cp:coreProperties>
</file>