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600"/>
    <a:srgbClr val="FF9E1D"/>
    <a:srgbClr val="D68B1C"/>
    <a:srgbClr val="6CA800"/>
    <a:srgbClr val="EE7D00"/>
    <a:srgbClr val="253600"/>
    <a:srgbClr val="552579"/>
    <a:srgbClr val="2597F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DF865-E9C0-46B8-AF79-36DC555CFBA9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AEA9C-D035-4C70-ABCC-296A88008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96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039820"/>
            <a:ext cx="7940660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261460"/>
            <a:ext cx="794066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609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4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3970330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6871724" cy="442844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3581705"/>
            <a:ext cx="7940660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956048"/>
            <a:ext cx="7940660" cy="1374347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4407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2014-02-12T02:53:15Z</dcterms:created>
  <dcterms:modified xsi:type="dcterms:W3CDTF">2014-02-12T02:53:26Z</dcterms:modified>
</cp:coreProperties>
</file>