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65B15-EFCB-4659-8482-47DEE1D8FB98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E07CE-A63E-4EBA-B853-6464D48E2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7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833015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74924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BA42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6BA42C"/>
                </a:solidFill>
              </a:defRPr>
            </a:lvl1pPr>
            <a:lvl2pPr>
              <a:defRPr>
                <a:solidFill>
                  <a:srgbClr val="6BA42C"/>
                </a:solidFill>
              </a:defRPr>
            </a:lvl2pPr>
            <a:lvl3pPr>
              <a:defRPr>
                <a:solidFill>
                  <a:srgbClr val="6BA42C"/>
                </a:solidFill>
              </a:defRPr>
            </a:lvl3pPr>
            <a:lvl4pPr>
              <a:defRPr>
                <a:solidFill>
                  <a:srgbClr val="6BA42C"/>
                </a:solidFill>
              </a:defRPr>
            </a:lvl4pPr>
            <a:lvl5pPr>
              <a:defRPr>
                <a:solidFill>
                  <a:srgbClr val="6BA42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rgbClr val="6BA42C"/>
                </a:solidFill>
              </a:defRPr>
            </a:lvl1pPr>
            <a:lvl2pPr>
              <a:defRPr>
                <a:solidFill>
                  <a:srgbClr val="6BA42C"/>
                </a:solidFill>
              </a:defRPr>
            </a:lvl2pPr>
            <a:lvl3pPr>
              <a:defRPr>
                <a:solidFill>
                  <a:srgbClr val="6BA42C"/>
                </a:solidFill>
              </a:defRPr>
            </a:lvl3pPr>
            <a:lvl4pPr>
              <a:defRPr>
                <a:solidFill>
                  <a:srgbClr val="6BA42C"/>
                </a:solidFill>
              </a:defRPr>
            </a:lvl4pPr>
            <a:lvl5pPr>
              <a:defRPr>
                <a:solidFill>
                  <a:srgbClr val="6BA42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BA42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rgbClr val="6BA42C"/>
                </a:solidFill>
              </a:defRPr>
            </a:lvl1pPr>
            <a:lvl2pPr>
              <a:defRPr sz="2000">
                <a:solidFill>
                  <a:srgbClr val="6BA42C"/>
                </a:solidFill>
              </a:defRPr>
            </a:lvl2pPr>
            <a:lvl3pPr>
              <a:defRPr sz="1800">
                <a:solidFill>
                  <a:srgbClr val="6BA42C"/>
                </a:solidFill>
              </a:defRPr>
            </a:lvl3pPr>
            <a:lvl4pPr>
              <a:defRPr sz="1600">
                <a:solidFill>
                  <a:srgbClr val="6BA42C"/>
                </a:solidFill>
              </a:defRPr>
            </a:lvl4pPr>
            <a:lvl5pPr>
              <a:defRPr sz="1600">
                <a:solidFill>
                  <a:srgbClr val="6BA42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BA42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rgbClr val="6BA42C"/>
                </a:solidFill>
              </a:defRPr>
            </a:lvl1pPr>
            <a:lvl2pPr>
              <a:defRPr sz="2000">
                <a:solidFill>
                  <a:srgbClr val="6BA42C"/>
                </a:solidFill>
              </a:defRPr>
            </a:lvl2pPr>
            <a:lvl3pPr>
              <a:defRPr sz="1800">
                <a:solidFill>
                  <a:srgbClr val="6BA42C"/>
                </a:solidFill>
              </a:defRPr>
            </a:lvl3pPr>
            <a:lvl4pPr>
              <a:defRPr sz="1600">
                <a:solidFill>
                  <a:srgbClr val="6BA42C"/>
                </a:solidFill>
              </a:defRPr>
            </a:lvl4pPr>
            <a:lvl5pPr>
              <a:defRPr sz="1600">
                <a:solidFill>
                  <a:srgbClr val="6BA42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trawberry&amp;utm_content=0032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trawberry&amp;utm_content=0032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trawberry&amp;utm_content=0032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trawberry&amp;utm_content=0032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strawberry&amp;utm_content=003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" y="6547026"/>
            <a:ext cx="1442920" cy="31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" y="6547026"/>
            <a:ext cx="1442920" cy="31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" y="6547026"/>
            <a:ext cx="1442920" cy="31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" y="6547026"/>
            <a:ext cx="1442920" cy="31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8361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2013-08-21T19:17:07Z</dcterms:created>
  <dcterms:modified xsi:type="dcterms:W3CDTF">2013-09-02T21:43:37Z</dcterms:modified>
</cp:coreProperties>
</file>