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E1D"/>
    <a:srgbClr val="D68B1C"/>
    <a:srgbClr val="6CA800"/>
    <a:srgbClr val="EE7D00"/>
    <a:srgbClr val="253600"/>
    <a:srgbClr val="552579"/>
    <a:srgbClr val="2597FF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5BBEEC-6254-4225-BD54-B9B591DA4792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F213D6-8227-4C58-B40A-B447B6CC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0605" y="3123590"/>
            <a:ext cx="7940660" cy="91623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EE7D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0605" y="4039820"/>
            <a:ext cx="794066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6CA8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1"/>
            <a:ext cx="8229600" cy="3970330"/>
          </a:xfrm>
        </p:spPr>
        <p:txBody>
          <a:bodyPr/>
          <a:lstStyle>
            <a:lvl1pPr>
              <a:defRPr sz="2800">
                <a:solidFill>
                  <a:srgbClr val="253600"/>
                </a:solidFill>
              </a:defRPr>
            </a:lvl1pPr>
            <a:lvl2pPr>
              <a:defRPr>
                <a:solidFill>
                  <a:srgbClr val="253600"/>
                </a:solidFill>
              </a:defRPr>
            </a:lvl2pPr>
            <a:lvl3pPr>
              <a:defRPr>
                <a:solidFill>
                  <a:srgbClr val="253600"/>
                </a:solidFill>
              </a:defRPr>
            </a:lvl3pPr>
            <a:lvl4pPr>
              <a:defRPr>
                <a:solidFill>
                  <a:srgbClr val="253600"/>
                </a:solidFill>
              </a:defRPr>
            </a:lvl4pPr>
            <a:lvl5pPr>
              <a:defRPr>
                <a:solidFill>
                  <a:srgbClr val="2536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899" y="527605"/>
            <a:ext cx="717713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291130"/>
            <a:ext cx="7177134" cy="4428445"/>
          </a:xfrm>
        </p:spPr>
        <p:txBody>
          <a:bodyPr/>
          <a:lstStyle>
            <a:lvl1pPr>
              <a:defRPr sz="2800">
                <a:solidFill>
                  <a:srgbClr val="253600"/>
                </a:solidFill>
              </a:defRPr>
            </a:lvl1pPr>
            <a:lvl2pPr>
              <a:defRPr>
                <a:solidFill>
                  <a:srgbClr val="253600"/>
                </a:solidFill>
              </a:defRPr>
            </a:lvl2pPr>
            <a:lvl3pPr>
              <a:defRPr>
                <a:solidFill>
                  <a:srgbClr val="253600"/>
                </a:solidFill>
              </a:defRPr>
            </a:lvl3pPr>
            <a:lvl4pPr>
              <a:defRPr>
                <a:solidFill>
                  <a:srgbClr val="253600"/>
                </a:solidFill>
              </a:defRPr>
            </a:lvl4pPr>
            <a:lvl5pPr>
              <a:defRPr>
                <a:solidFill>
                  <a:srgbClr val="2536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8290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53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0188" cy="3035058"/>
          </a:xfrm>
        </p:spPr>
        <p:txBody>
          <a:bodyPr/>
          <a:lstStyle>
            <a:lvl1pPr>
              <a:defRPr sz="2400">
                <a:solidFill>
                  <a:srgbClr val="253600"/>
                </a:solidFill>
              </a:defRPr>
            </a:lvl1pPr>
            <a:lvl2pPr>
              <a:defRPr sz="2000">
                <a:solidFill>
                  <a:srgbClr val="253600"/>
                </a:solidFill>
              </a:defRPr>
            </a:lvl2pPr>
            <a:lvl3pPr>
              <a:defRPr sz="1800">
                <a:solidFill>
                  <a:srgbClr val="253600"/>
                </a:solidFill>
              </a:defRPr>
            </a:lvl3pPr>
            <a:lvl4pPr>
              <a:defRPr sz="1600">
                <a:solidFill>
                  <a:srgbClr val="253600"/>
                </a:solidFill>
              </a:defRPr>
            </a:lvl4pPr>
            <a:lvl5pPr>
              <a:defRPr sz="1600">
                <a:solidFill>
                  <a:srgbClr val="2536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8290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53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12770"/>
            <a:ext cx="4041775" cy="3035058"/>
          </a:xfrm>
        </p:spPr>
        <p:txBody>
          <a:bodyPr/>
          <a:lstStyle>
            <a:lvl1pPr>
              <a:defRPr sz="2400">
                <a:solidFill>
                  <a:srgbClr val="253600"/>
                </a:solidFill>
              </a:defRPr>
            </a:lvl1pPr>
            <a:lvl2pPr>
              <a:defRPr sz="2000">
                <a:solidFill>
                  <a:srgbClr val="253600"/>
                </a:solidFill>
              </a:defRPr>
            </a:lvl2pPr>
            <a:lvl3pPr>
              <a:defRPr sz="1800">
                <a:solidFill>
                  <a:srgbClr val="253600"/>
                </a:solidFill>
              </a:defRPr>
            </a:lvl3pPr>
            <a:lvl4pPr>
              <a:defRPr sz="1600">
                <a:solidFill>
                  <a:srgbClr val="253600"/>
                </a:solidFill>
              </a:defRPr>
            </a:lvl4pPr>
            <a:lvl5pPr>
              <a:defRPr sz="1600">
                <a:solidFill>
                  <a:srgbClr val="2536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0605" y="3123590"/>
            <a:ext cx="7940660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0605" y="4039819"/>
            <a:ext cx="7940660" cy="61082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6406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2014-02-12T02:52:17Z</dcterms:created>
  <dcterms:modified xsi:type="dcterms:W3CDTF">2014-02-12T02:52:31Z</dcterms:modified>
</cp:coreProperties>
</file>