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6CA800"/>
    <a:srgbClr val="EE7D00"/>
    <a:srgbClr val="253600"/>
    <a:srgbClr val="552579"/>
    <a:srgbClr val="2597FF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BBEEC-6254-4225-BD54-B9B591DA4792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213D6-8227-4C58-B40A-B447B6CC1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0605" y="3123590"/>
            <a:ext cx="7940660" cy="91623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EE7D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605" y="4039820"/>
            <a:ext cx="794066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6CA8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1"/>
            <a:ext cx="8229600" cy="3970330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527605"/>
            <a:ext cx="717713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7177134" cy="442844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0605" y="3123590"/>
            <a:ext cx="7940660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605" y="4039819"/>
            <a:ext cx="7940660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0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2014-02-12T02:52:17Z</dcterms:created>
  <dcterms:modified xsi:type="dcterms:W3CDTF">2014-02-12T02:52:31Z</dcterms:modified>
</cp:coreProperties>
</file>