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BBEEC-6254-4225-BD54-B9B591DA479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213D6-8227-4C58-B40A-B447B6CC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3123590"/>
            <a:ext cx="794066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EE7D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4039820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6CA8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8229600" cy="397033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717713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717713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3123590"/>
            <a:ext cx="794066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4039819"/>
            <a:ext cx="794066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40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2014-02-12T02:52:17Z</dcterms:created>
  <dcterms:modified xsi:type="dcterms:W3CDTF">2014-02-12T02:52:31Z</dcterms:modified>
</cp:coreProperties>
</file>