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FF9E1D"/>
    <a:srgbClr val="253600"/>
    <a:srgbClr val="552579"/>
    <a:srgbClr val="2597FF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C97127-48A4-4BD0-9EB9-3A6F3F0A49F4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FA43FD-B9DB-4ED6-A92B-A46359B3D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88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956050"/>
            <a:ext cx="7940660" cy="763525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7940660" cy="62991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FF9E1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49245"/>
            <a:ext cx="8229600" cy="381762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4" y="527605"/>
            <a:ext cx="702442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443835"/>
            <a:ext cx="7024429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901949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31812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901949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31812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3846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2014-02-05T03:30:31Z</dcterms:created>
  <dcterms:modified xsi:type="dcterms:W3CDTF">2014-02-05T03:30:38Z</dcterms:modified>
</cp:coreProperties>
</file>