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FF9E1D"/>
    <a:srgbClr val="253600"/>
    <a:srgbClr val="552579"/>
    <a:srgbClr val="2597FF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97127-48A4-4BD0-9EB9-3A6F3F0A49F4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A43FD-B9DB-4ED6-A92B-A46359B3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8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956050"/>
            <a:ext cx="794066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940660" cy="62991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F9E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38176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527605"/>
            <a:ext cx="702442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5"/>
            <a:ext cx="702442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4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846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2014-02-05T03:30:31Z</dcterms:created>
  <dcterms:modified xsi:type="dcterms:W3CDTF">2014-02-05T03:30:38Z</dcterms:modified>
</cp:coreProperties>
</file>