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09622"/>
    <a:srgbClr val="D68B1C"/>
    <a:srgbClr val="FF9E1D"/>
    <a:srgbClr val="253600"/>
    <a:srgbClr val="552579"/>
    <a:srgbClr val="2597FF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5EAE80-F707-4D1B-87D7-71F9AEF655A3}" type="datetimeFigureOut">
              <a:rPr lang="en-US" smtClean="0"/>
              <a:t>2/5/2014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E42F1C-20CA-4C23-AE59-F8CA558D41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479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8965" y="2512770"/>
            <a:ext cx="7940660" cy="1068935"/>
          </a:xfrm>
          <a:effectLst/>
        </p:spPr>
        <p:txBody>
          <a:bodyPr>
            <a:normAutofit/>
          </a:bodyPr>
          <a:lstStyle>
            <a:lvl1pPr algn="l">
              <a:defRPr sz="3600">
                <a:solidFill>
                  <a:srgbClr val="FFC000"/>
                </a:solidFill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3734409"/>
            <a:ext cx="7940660" cy="1221641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rgbClr val="D0962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1291130"/>
            <a:ext cx="7787955" cy="45811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901950"/>
            <a:ext cx="7787955" cy="4123035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5195" y="527605"/>
            <a:ext cx="6871723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65195" y="1443835"/>
            <a:ext cx="6871724" cy="4275740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1291130"/>
            <a:ext cx="8076895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1670" y="2035612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670" y="2665475"/>
            <a:ext cx="4040188" cy="3035058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2035612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665475"/>
            <a:ext cx="4041775" cy="3035058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697242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On-screen Show (4:3)</PresentationFormat>
  <Paragraphs>38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2014-02-05T03:29:47Z</dcterms:created>
  <dcterms:modified xsi:type="dcterms:W3CDTF">2014-02-05T03:30:02Z</dcterms:modified>
</cp:coreProperties>
</file>