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622"/>
    <a:srgbClr val="D68B1C"/>
    <a:srgbClr val="FF9E1D"/>
    <a:srgbClr val="253600"/>
    <a:srgbClr val="552579"/>
    <a:srgbClr val="2597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EAE80-F707-4D1B-87D7-71F9AEF655A3}" type="datetimeFigureOut">
              <a:rPr lang="en-US" smtClean="0"/>
              <a:t>2/5/2014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42F1C-20CA-4C23-AE59-F8CA558D4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2512770"/>
            <a:ext cx="7940660" cy="106893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734409"/>
            <a:ext cx="7940660" cy="1221641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D0962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7787955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787955" cy="412303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527605"/>
            <a:ext cx="6871723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195" y="1443835"/>
            <a:ext cx="687172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3561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3561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65475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724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2014-02-05T03:29:47Z</dcterms:created>
  <dcterms:modified xsi:type="dcterms:W3CDTF">2014-02-05T03:30:02Z</dcterms:modified>
</cp:coreProperties>
</file>