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1D"/>
    <a:srgbClr val="253600"/>
    <a:srgbClr val="D68B1C"/>
    <a:srgbClr val="552579"/>
    <a:srgbClr val="2597FF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CED38-895E-4B48-B2E3-11C805725F4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A9570-C23D-4137-9138-B6888D56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1443835"/>
            <a:ext cx="7940660" cy="122164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2799090"/>
            <a:ext cx="7940660" cy="108802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9E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4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81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2014-02-05T03:29:06Z</dcterms:created>
  <dcterms:modified xsi:type="dcterms:W3CDTF">2014-02-05T03:29:16Z</dcterms:modified>
</cp:coreProperties>
</file>