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3600"/>
    <a:srgbClr val="D68B1C"/>
    <a:srgbClr val="552579"/>
    <a:srgbClr val="2597FF"/>
    <a:srgbClr val="FF9E1D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D45318-2F16-4C1C-84FA-0BB3FB2B3277}" type="datetimeFigureOut">
              <a:rPr lang="en-US" smtClean="0"/>
              <a:t>2/5/2014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0004BE-FA85-4EBF-942B-5D500FFB5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7235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1670" y="2054656"/>
            <a:ext cx="7940660" cy="1221640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rgbClr val="92D050"/>
                </a:solidFill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3409911"/>
            <a:ext cx="7940660" cy="1088023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138425"/>
            <a:ext cx="8229600" cy="45811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92D05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749245"/>
            <a:ext cx="8229600" cy="381762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0604" y="527605"/>
            <a:ext cx="7024429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92D05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0605" y="1443835"/>
            <a:ext cx="7024429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138425"/>
            <a:ext cx="8229600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92D05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749245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379108"/>
            <a:ext cx="4040188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1749245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379108"/>
            <a:ext cx="4041775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578086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On-screen Show (4:3)</PresentationFormat>
  <Paragraphs>38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2014-02-05T03:27:02Z</dcterms:created>
  <dcterms:modified xsi:type="dcterms:W3CDTF">2014-02-05T03:27:18Z</dcterms:modified>
</cp:coreProperties>
</file>