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600"/>
    <a:srgbClr val="D68B1C"/>
    <a:srgbClr val="552579"/>
    <a:srgbClr val="2597FF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45318-2F16-4C1C-84FA-0BB3FB2B3277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004BE-FA85-4EBF-942B-5D500FFB5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23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2054656"/>
            <a:ext cx="7940660" cy="122164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3409911"/>
            <a:ext cx="7940660" cy="1088023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49245"/>
            <a:ext cx="8229600" cy="381762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527605"/>
            <a:ext cx="702442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443835"/>
            <a:ext cx="702442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79108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4924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79108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808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2014-02-05T03:27:02Z</dcterms:created>
  <dcterms:modified xsi:type="dcterms:W3CDTF">2014-02-05T03:27:18Z</dcterms:modified>
</cp:coreProperties>
</file>