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45318-2F16-4C1C-84FA-0BB3FB2B3277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004BE-FA85-4EBF-942B-5D500FFB5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2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2054656"/>
            <a:ext cx="794066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409911"/>
            <a:ext cx="7940660" cy="1088023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8176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27605"/>
            <a:ext cx="702442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702442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8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8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80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2014-02-05T03:27:02Z</dcterms:created>
  <dcterms:modified xsi:type="dcterms:W3CDTF">2014-02-05T03:27:18Z</dcterms:modified>
</cp:coreProperties>
</file>