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D68B1C"/>
    <a:srgbClr val="552579"/>
    <a:srgbClr val="2597FF"/>
    <a:srgbClr val="FF9E1D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DA01A-CD9C-4B4D-A691-1373345EBE91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74C3C-0BBE-41A0-B731-14336F91B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31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3123589"/>
            <a:ext cx="7940660" cy="106893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36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326142"/>
            <a:ext cx="7940660" cy="935318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3817625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29" y="527605"/>
            <a:ext cx="626090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443835"/>
            <a:ext cx="6260904" cy="4275740"/>
          </a:xfrm>
        </p:spPr>
        <p:txBody>
          <a:bodyPr/>
          <a:lstStyle>
            <a:lvl1pPr>
              <a:defRPr sz="2800">
                <a:solidFill>
                  <a:srgbClr val="253600"/>
                </a:solidFill>
              </a:defRPr>
            </a:lvl1pPr>
            <a:lvl2pPr>
              <a:defRPr>
                <a:solidFill>
                  <a:srgbClr val="253600"/>
                </a:solidFill>
              </a:defRPr>
            </a:lvl2pPr>
            <a:lvl3pPr>
              <a:defRPr>
                <a:solidFill>
                  <a:srgbClr val="253600"/>
                </a:solidFill>
              </a:defRPr>
            </a:lvl3pPr>
            <a:lvl4pPr>
              <a:defRPr>
                <a:solidFill>
                  <a:srgbClr val="253600"/>
                </a:solidFill>
              </a:defRPr>
            </a:lvl4pPr>
            <a:lvl5pPr>
              <a:defRPr>
                <a:solidFill>
                  <a:srgbClr val="2536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53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rgbClr val="253600"/>
                </a:solidFill>
              </a:defRPr>
            </a:lvl1pPr>
            <a:lvl2pPr>
              <a:defRPr sz="2000">
                <a:solidFill>
                  <a:srgbClr val="253600"/>
                </a:solidFill>
              </a:defRPr>
            </a:lvl2pPr>
            <a:lvl3pPr>
              <a:defRPr sz="1800">
                <a:solidFill>
                  <a:srgbClr val="253600"/>
                </a:solidFill>
              </a:defRPr>
            </a:lvl3pPr>
            <a:lvl4pPr>
              <a:defRPr sz="1600">
                <a:solidFill>
                  <a:srgbClr val="253600"/>
                </a:solidFill>
              </a:defRPr>
            </a:lvl4pPr>
            <a:lvl5pPr>
              <a:defRPr sz="1600">
                <a:solidFill>
                  <a:srgbClr val="2536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8310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2014-02-05T03:26:20Z</dcterms:created>
  <dcterms:modified xsi:type="dcterms:W3CDTF">2014-02-05T03:26:34Z</dcterms:modified>
</cp:coreProperties>
</file>