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D68B1C"/>
    <a:srgbClr val="552579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DA01A-CD9C-4B4D-A691-1373345EBE9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74C3C-0BBE-41A0-B731-14336F91B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31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3123589"/>
            <a:ext cx="7940660" cy="106893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2536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326142"/>
            <a:ext cx="7940660" cy="935318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817625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527605"/>
            <a:ext cx="626090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43835"/>
            <a:ext cx="6260904" cy="4275740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8310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2014-02-05T03:26:20Z</dcterms:created>
  <dcterms:modified xsi:type="dcterms:W3CDTF">2014-02-05T03:26:34Z</dcterms:modified>
</cp:coreProperties>
</file>