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8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2F1F67-50C4-4509-9DDE-085D4CDAF7C6}" type="datetimeFigureOut">
              <a:rPr lang="en-US" smtClean="0"/>
              <a:t>9/2/2013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C1F29-D46A-4DA8-9D04-C827A6C404F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373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734410"/>
            <a:ext cx="7772400" cy="859205"/>
          </a:xfrm>
        </p:spPr>
        <p:txBody>
          <a:bodyPr>
            <a:normAutofit/>
          </a:bodyPr>
          <a:lstStyle>
            <a:lvl1pPr algn="ctr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8005" y="4650640"/>
            <a:ext cx="6400800" cy="835455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604" y="274638"/>
            <a:ext cx="7016195" cy="114300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0604" y="1443836"/>
            <a:ext cx="7016195" cy="4275740"/>
          </a:xfrm>
        </p:spPr>
        <p:txBody>
          <a:bodyPr/>
          <a:lstStyle>
            <a:lvl1pPr>
              <a:defRPr sz="2800"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443835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073697"/>
            <a:ext cx="4040188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443835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073697"/>
            <a:ext cx="4041775" cy="379858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apple&amp;utm_content=0031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apple&amp;utm_content=0031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apple&amp;utm_content=0031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://ppttemplate.net/?utm_source=ppt&amp;utm_medium=logo&amp;utm_term=apple&amp;utm_content=0031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apple&amp;utm_content=0031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Presentation 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mtClean="0"/>
              <a:t>PPTTemplate.net</a:t>
            </a:r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5954852"/>
            <a:ext cx="907080" cy="195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  <a:p>
            <a:endParaRPr lang="en-US" smtClean="0"/>
          </a:p>
          <a:p>
            <a:endParaRPr lang="en-US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9937"/>
            <a:ext cx="1290215" cy="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Make Effective Presentations</a:t>
            </a:r>
          </a:p>
          <a:p>
            <a:r>
              <a:rPr lang="en-US" smtClean="0"/>
              <a:t>Using Awesome Backgrounds</a:t>
            </a:r>
          </a:p>
          <a:p>
            <a:r>
              <a:rPr lang="en-US" smtClean="0"/>
              <a:t>Engage your Audience</a:t>
            </a:r>
          </a:p>
          <a:p>
            <a:r>
              <a:rPr lang="en-US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9937"/>
            <a:ext cx="1290215" cy="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579937"/>
            <a:ext cx="1290215" cy="278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15000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18169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137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Presentation Title</vt:lpstr>
      <vt:lpstr>Slide Title</vt:lpstr>
      <vt:lpstr>Slide Title</vt:lpstr>
      <vt:lpstr>Slide Title</vt:lpstr>
      <vt:lpstr>PowerPoint Presentation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Julian</cp:lastModifiedBy>
  <cp:revision>10</cp:revision>
  <dcterms:created xsi:type="dcterms:W3CDTF">2013-08-21T19:17:07Z</dcterms:created>
  <dcterms:modified xsi:type="dcterms:W3CDTF">2013-09-02T20:30:23Z</dcterms:modified>
</cp:coreProperties>
</file>