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2F1F67-50C4-4509-9DDE-085D4CDAF7C6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3C1F29-D46A-4DA8-9D04-C827A6C40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537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734410"/>
            <a:ext cx="7772400" cy="859205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005" y="4650640"/>
            <a:ext cx="6400800" cy="835455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4" y="274638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4" y="1443836"/>
            <a:ext cx="7016195" cy="4275740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apple&amp;utm_content=0031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apple&amp;utm_content=0031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apple&amp;utm_content=0031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apple&amp;utm_content=0031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apple&amp;utm_content=0031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54852"/>
            <a:ext cx="907080" cy="195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79937"/>
            <a:ext cx="1290215" cy="27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79937"/>
            <a:ext cx="1290215" cy="27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79937"/>
            <a:ext cx="1290215" cy="278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1816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137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Presentation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10</cp:revision>
  <dcterms:created xsi:type="dcterms:W3CDTF">2013-08-21T19:17:07Z</dcterms:created>
  <dcterms:modified xsi:type="dcterms:W3CDTF">2013-09-02T20:30:23Z</dcterms:modified>
</cp:coreProperties>
</file>