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D68B1C"/>
    <a:srgbClr val="552579"/>
    <a:srgbClr val="2597FF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A2D9-F07A-49A0-B301-9AF44E9F50DE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8F293-D284-4D6E-93D7-7D7D4E015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4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054655"/>
            <a:ext cx="7940660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3581704"/>
            <a:ext cx="7940660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81762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291130"/>
            <a:ext cx="6566314" cy="442844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</a:t>
            </a:r>
            <a:r>
              <a:rPr lang="en-US" smtClean="0"/>
              <a:t>edit </a:t>
            </a:r>
            <a:br>
              <a:rPr lang="en-US" smtClean="0"/>
            </a:br>
            <a:r>
              <a:rPr lang="en-US" smtClean="0"/>
              <a:t>Master </a:t>
            </a: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704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2014-02-05T03:24:11Z</dcterms:created>
  <dcterms:modified xsi:type="dcterms:W3CDTF">2014-02-05T03:25:04Z</dcterms:modified>
</cp:coreProperties>
</file>