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CA2D9-F07A-49A0-B301-9AF44E9F50DE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8F293-D284-4D6E-93D7-7D7D4E015A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46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054655"/>
            <a:ext cx="794066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4"/>
            <a:ext cx="794066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81762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291130"/>
            <a:ext cx="6566314" cy="442844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  <a:br>
              <a:rPr lang="en-US" smtClean="0"/>
            </a:br>
            <a:r>
              <a:rPr lang="en-US" smtClean="0"/>
              <a:t>Master </a:t>
            </a:r>
            <a:r>
              <a:rPr lang="en-US" dirty="0" smtClean="0"/>
              <a:t>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704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2014-02-05T03:24:11Z</dcterms:created>
  <dcterms:modified xsi:type="dcterms:W3CDTF">2014-02-05T03:25:04Z</dcterms:modified>
</cp:coreProperties>
</file>