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3600"/>
    <a:srgbClr val="D68B1C"/>
    <a:srgbClr val="552579"/>
    <a:srgbClr val="2597FF"/>
    <a:srgbClr val="FF9E1D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7CA2D9-F07A-49A0-B301-9AF44E9F50DE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D8F293-D284-4D6E-93D7-7D7D4E015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746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2054655"/>
            <a:ext cx="7940660" cy="1527050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3581704"/>
            <a:ext cx="7940660" cy="106893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5"/>
            <a:ext cx="8229600" cy="3817625"/>
          </a:xfrm>
        </p:spPr>
        <p:txBody>
          <a:bodyPr/>
          <a:lstStyle>
            <a:lvl1pPr>
              <a:defRPr sz="2800">
                <a:solidFill>
                  <a:srgbClr val="253600"/>
                </a:solidFill>
              </a:defRPr>
            </a:lvl1pPr>
            <a:lvl2pPr>
              <a:defRPr>
                <a:solidFill>
                  <a:srgbClr val="253600"/>
                </a:solidFill>
              </a:defRPr>
            </a:lvl2pPr>
            <a:lvl3pPr>
              <a:defRPr>
                <a:solidFill>
                  <a:srgbClr val="253600"/>
                </a:solidFill>
              </a:defRPr>
            </a:lvl3pPr>
            <a:lvl4pPr>
              <a:defRPr>
                <a:solidFill>
                  <a:srgbClr val="253600"/>
                </a:solidFill>
              </a:defRPr>
            </a:lvl4pPr>
            <a:lvl5pPr>
              <a:defRPr>
                <a:solidFill>
                  <a:srgbClr val="2536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719" y="527605"/>
            <a:ext cx="656631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20" y="1291130"/>
            <a:ext cx="6566314" cy="4428445"/>
          </a:xfrm>
        </p:spPr>
        <p:txBody>
          <a:bodyPr/>
          <a:lstStyle>
            <a:lvl1pPr>
              <a:defRPr sz="2800">
                <a:solidFill>
                  <a:srgbClr val="253600"/>
                </a:solidFill>
              </a:defRPr>
            </a:lvl1pPr>
            <a:lvl2pPr>
              <a:defRPr>
                <a:solidFill>
                  <a:srgbClr val="253600"/>
                </a:solidFill>
              </a:defRPr>
            </a:lvl2pPr>
            <a:lvl3pPr>
              <a:defRPr>
                <a:solidFill>
                  <a:srgbClr val="253600"/>
                </a:solidFill>
              </a:defRPr>
            </a:lvl3pPr>
            <a:lvl4pPr>
              <a:defRPr>
                <a:solidFill>
                  <a:srgbClr val="253600"/>
                </a:solidFill>
              </a:defRPr>
            </a:lvl4pPr>
            <a:lvl5pPr>
              <a:defRPr>
                <a:solidFill>
                  <a:srgbClr val="2536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035612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36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65475"/>
            <a:ext cx="4040188" cy="3035058"/>
          </a:xfrm>
        </p:spPr>
        <p:txBody>
          <a:bodyPr/>
          <a:lstStyle>
            <a:lvl1pPr>
              <a:defRPr sz="2400">
                <a:solidFill>
                  <a:srgbClr val="253600"/>
                </a:solidFill>
              </a:defRPr>
            </a:lvl1pPr>
            <a:lvl2pPr>
              <a:defRPr sz="2000">
                <a:solidFill>
                  <a:srgbClr val="253600"/>
                </a:solidFill>
              </a:defRPr>
            </a:lvl2pPr>
            <a:lvl3pPr>
              <a:defRPr sz="1800">
                <a:solidFill>
                  <a:srgbClr val="253600"/>
                </a:solidFill>
              </a:defRPr>
            </a:lvl3pPr>
            <a:lvl4pPr>
              <a:defRPr sz="1600">
                <a:solidFill>
                  <a:srgbClr val="253600"/>
                </a:solidFill>
              </a:defRPr>
            </a:lvl4pPr>
            <a:lvl5pPr>
              <a:defRPr sz="1600">
                <a:solidFill>
                  <a:srgbClr val="2536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03561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36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665475"/>
            <a:ext cx="4041775" cy="3035058"/>
          </a:xfrm>
        </p:spPr>
        <p:txBody>
          <a:bodyPr/>
          <a:lstStyle>
            <a:lvl1pPr>
              <a:defRPr sz="2400">
                <a:solidFill>
                  <a:srgbClr val="253600"/>
                </a:solidFill>
              </a:defRPr>
            </a:lvl1pPr>
            <a:lvl2pPr>
              <a:defRPr sz="2000">
                <a:solidFill>
                  <a:srgbClr val="253600"/>
                </a:solidFill>
              </a:defRPr>
            </a:lvl2pPr>
            <a:lvl3pPr>
              <a:defRPr sz="1800">
                <a:solidFill>
                  <a:srgbClr val="253600"/>
                </a:solidFill>
              </a:defRPr>
            </a:lvl3pPr>
            <a:lvl4pPr>
              <a:defRPr sz="1600">
                <a:solidFill>
                  <a:srgbClr val="253600"/>
                </a:solidFill>
              </a:defRPr>
            </a:lvl4pPr>
            <a:lvl5pPr>
              <a:defRPr sz="1600">
                <a:solidFill>
                  <a:srgbClr val="2536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</a:t>
            </a:r>
            <a:r>
              <a:rPr lang="en-US" smtClean="0"/>
              <a:t>edit </a:t>
            </a:r>
            <a:br>
              <a:rPr lang="en-US" smtClean="0"/>
            </a:br>
            <a:r>
              <a:rPr lang="en-US" smtClean="0"/>
              <a:t>Master </a:t>
            </a:r>
            <a:r>
              <a:rPr lang="en-US" dirty="0" smtClean="0"/>
              <a:t>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10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2704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2014-02-05T03:24:11Z</dcterms:created>
  <dcterms:modified xsi:type="dcterms:W3CDTF">2014-02-05T03:25:04Z</dcterms:modified>
</cp:coreProperties>
</file>