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FF47"/>
    <a:srgbClr val="E25600"/>
    <a:srgbClr val="EE6600"/>
    <a:srgbClr val="276EFD"/>
    <a:srgbClr val="2597FF"/>
    <a:srgbClr val="6C0A00"/>
    <a:srgbClr val="5C2E00"/>
    <a:srgbClr val="D68B1C"/>
    <a:srgbClr val="552579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AF5A8-60B4-498D-8633-6BF990574A59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86EB9-E834-49FF-9D9A-DC40F0CE2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50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6" y="4650640"/>
            <a:ext cx="7787954" cy="610820"/>
          </a:xfrm>
          <a:effectLst>
            <a:outerShdw blurRad="50800" dist="38100" dir="2700000" algn="ctr" rotWithShape="0">
              <a:schemeClr val="tx1">
                <a:alpha val="74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FFF4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6" y="5261460"/>
            <a:ext cx="7787954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4"/>
            <a:ext cx="8229600" cy="610820"/>
          </a:xfrm>
          <a:effectLst>
            <a:outerShdw blurRad="50800" dist="38100" dir="2700000" algn="ctr" rotWithShape="0">
              <a:schemeClr val="tx1">
                <a:alpha val="84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527605"/>
            <a:ext cx="6566314" cy="763525"/>
          </a:xfrm>
          <a:effectLst>
            <a:outerShdw blurRad="38100" dist="50800" dir="2700000" algn="ctr" rotWithShape="0">
              <a:schemeClr val="tx1">
                <a:alpha val="78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291130"/>
            <a:ext cx="6566314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064360"/>
            <a:ext cx="8093365" cy="532180"/>
          </a:xfrm>
          <a:effectLst>
            <a:outerShdw blurRad="38100" dist="38100" dir="2700000" algn="ctr" rotWithShape="0">
              <a:schemeClr val="tx1">
                <a:alpha val="79000"/>
              </a:scheme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596539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226401"/>
            <a:ext cx="4040188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96539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26401"/>
            <a:ext cx="4041775" cy="3798584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526146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887" y="653111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1503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2014-02-05T03:23:23Z</dcterms:created>
  <dcterms:modified xsi:type="dcterms:W3CDTF">2014-02-05T03:23:37Z</dcterms:modified>
</cp:coreProperties>
</file>