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FF47"/>
    <a:srgbClr val="E25600"/>
    <a:srgbClr val="EE6600"/>
    <a:srgbClr val="276EFD"/>
    <a:srgbClr val="2597FF"/>
    <a:srgbClr val="6C0A00"/>
    <a:srgbClr val="5C2E00"/>
    <a:srgbClr val="D68B1C"/>
    <a:srgbClr val="55257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645C1-9313-4397-AE95-A8211552FC9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91D2F-6FBC-42AE-92A4-08D1737AA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44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35" y="4650640"/>
            <a:ext cx="4581149" cy="1221640"/>
          </a:xfrm>
          <a:effectLst>
            <a:outerShdw blurRad="50800" dist="38100" dir="2700000" algn="ctr" rotWithShape="0">
              <a:schemeClr val="tx1">
                <a:alpha val="74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9FFF47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705" y="4803344"/>
            <a:ext cx="427574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69" y="1291129"/>
            <a:ext cx="8076895" cy="610820"/>
          </a:xfrm>
          <a:effectLst>
            <a:outerShdw blurRad="50800" dist="38100" dir="2700000" algn="ctr" rotWithShape="0">
              <a:schemeClr val="tx1">
                <a:alpha val="84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9" y="1901950"/>
            <a:ext cx="8076895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527605"/>
            <a:ext cx="6566314" cy="763525"/>
          </a:xfrm>
          <a:effectLst>
            <a:outerShdw blurRad="38100" dist="50800" dir="2700000" algn="ctr" rotWithShape="0">
              <a:schemeClr val="tx1">
                <a:alpha val="78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566314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93365" cy="532180"/>
          </a:xfrm>
          <a:effectLst>
            <a:outerShdw blurRad="38100" dist="38100" dir="2700000" algn="ctr" rotWithShape="0">
              <a:schemeClr val="tx1">
                <a:alpha val="79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82330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453171"/>
            <a:ext cx="4040188" cy="3340469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2330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453171"/>
            <a:ext cx="4041775" cy="3340469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705" y="4803345"/>
            <a:ext cx="5191970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9237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2014-02-05T03:22:41Z</dcterms:created>
  <dcterms:modified xsi:type="dcterms:W3CDTF">2014-02-05T03:22:52Z</dcterms:modified>
</cp:coreProperties>
</file>