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6EFD"/>
    <a:srgbClr val="2597FF"/>
    <a:srgbClr val="6C0A00"/>
    <a:srgbClr val="5C2E00"/>
    <a:srgbClr val="D68B1C"/>
    <a:srgbClr val="552579"/>
    <a:srgbClr val="FF9E1D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23400-550A-49CD-A9F3-4206393B3BAD}" type="datetimeFigureOut">
              <a:rPr lang="en-US" smtClean="0"/>
              <a:t>2/5/2014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D2AE2-493D-472F-9E05-EBC3E5BCC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66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5719575"/>
            <a:ext cx="8246070" cy="61082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4650640"/>
            <a:ext cx="8246070" cy="91623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6EF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29600" cy="61082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1"/>
            <a:ext cx="822960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19" y="527605"/>
            <a:ext cx="6566314" cy="76352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291130"/>
            <a:ext cx="6566314" cy="442844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833015"/>
            <a:ext cx="8229600" cy="53218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76EF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7749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76EF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0736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4650640"/>
            <a:ext cx="8246070" cy="106893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5653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2014-02-05T03:21:36Z</dcterms:created>
  <dcterms:modified xsi:type="dcterms:W3CDTF">2014-02-05T03:21:56Z</dcterms:modified>
</cp:coreProperties>
</file>