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EFD"/>
    <a:srgbClr val="2597FF"/>
    <a:srgbClr val="6C0A00"/>
    <a:srgbClr val="5C2E00"/>
    <a:srgbClr val="D68B1C"/>
    <a:srgbClr val="552579"/>
    <a:srgbClr val="FF9E1D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3400-550A-49CD-A9F3-4206393B3BA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D2AE2-493D-472F-9E05-EBC3E5BC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6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5719575"/>
            <a:ext cx="8246070" cy="61082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650640"/>
            <a:ext cx="8246070" cy="91623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6EF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61082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1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291130"/>
            <a:ext cx="6566314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29600" cy="53218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E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E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650640"/>
            <a:ext cx="8246070" cy="1068935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6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2014-02-05T03:21:36Z</dcterms:created>
  <dcterms:modified xsi:type="dcterms:W3CDTF">2014-02-05T03:21:56Z</dcterms:modified>
</cp:coreProperties>
</file>