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552579"/>
    <a:srgbClr val="2597FF"/>
    <a:srgbClr val="FF9E1D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C7169-824C-4471-8057-CD628D973416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DE2AA-19B4-4121-80F5-E40E994F1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76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4345230"/>
            <a:ext cx="8246070" cy="122164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566870"/>
            <a:ext cx="824607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D68B1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96540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360065"/>
            <a:ext cx="8229600" cy="3817625"/>
          </a:xfrm>
        </p:spPr>
        <p:txBody>
          <a:bodyPr/>
          <a:lstStyle>
            <a:lvl1pPr>
              <a:defRPr sz="2800">
                <a:solidFill>
                  <a:srgbClr val="D68B1C"/>
                </a:solidFill>
              </a:defRPr>
            </a:lvl1pPr>
            <a:lvl2pPr>
              <a:defRPr>
                <a:solidFill>
                  <a:srgbClr val="D68B1C"/>
                </a:solidFill>
              </a:defRPr>
            </a:lvl2pPr>
            <a:lvl3pPr>
              <a:defRPr>
                <a:solidFill>
                  <a:srgbClr val="D68B1C"/>
                </a:solidFill>
              </a:defRPr>
            </a:lvl3pPr>
            <a:lvl4pPr>
              <a:defRPr>
                <a:solidFill>
                  <a:srgbClr val="D68B1C"/>
                </a:solidFill>
              </a:defRPr>
            </a:lvl4pPr>
            <a:lvl5pPr>
              <a:defRPr>
                <a:solidFill>
                  <a:srgbClr val="D68B1C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19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291130"/>
            <a:ext cx="6566314" cy="4428445"/>
          </a:xfrm>
        </p:spPr>
        <p:txBody>
          <a:bodyPr/>
          <a:lstStyle>
            <a:lvl1pPr>
              <a:defRPr sz="2800">
                <a:solidFill>
                  <a:srgbClr val="D68B1C"/>
                </a:solidFill>
              </a:defRPr>
            </a:lvl1pPr>
            <a:lvl2pPr>
              <a:defRPr>
                <a:solidFill>
                  <a:srgbClr val="D68B1C"/>
                </a:solidFill>
              </a:defRPr>
            </a:lvl2pPr>
            <a:lvl3pPr>
              <a:defRPr>
                <a:solidFill>
                  <a:srgbClr val="D68B1C"/>
                </a:solidFill>
              </a:defRPr>
            </a:lvl3pPr>
            <a:lvl4pPr>
              <a:defRPr>
                <a:solidFill>
                  <a:srgbClr val="D68B1C"/>
                </a:solidFill>
              </a:defRPr>
            </a:lvl4pPr>
            <a:lvl5pPr>
              <a:defRPr>
                <a:solidFill>
                  <a:srgbClr val="D68B1C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9654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18831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18180"/>
            <a:ext cx="4040188" cy="3035058"/>
          </a:xfrm>
        </p:spPr>
        <p:txBody>
          <a:bodyPr/>
          <a:lstStyle>
            <a:lvl1pPr>
              <a:defRPr sz="2400">
                <a:solidFill>
                  <a:srgbClr val="D68B1C"/>
                </a:solidFill>
              </a:defRPr>
            </a:lvl1pPr>
            <a:lvl2pPr>
              <a:defRPr sz="2000">
                <a:solidFill>
                  <a:srgbClr val="D68B1C"/>
                </a:solidFill>
              </a:defRPr>
            </a:lvl2pPr>
            <a:lvl3pPr>
              <a:defRPr sz="1800">
                <a:solidFill>
                  <a:srgbClr val="D68B1C"/>
                </a:solidFill>
              </a:defRPr>
            </a:lvl3pPr>
            <a:lvl4pPr>
              <a:defRPr sz="1600">
                <a:solidFill>
                  <a:srgbClr val="D68B1C"/>
                </a:solidFill>
              </a:defRPr>
            </a:lvl4pPr>
            <a:lvl5pPr>
              <a:defRPr sz="1600">
                <a:solidFill>
                  <a:srgbClr val="D68B1C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18831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818180"/>
            <a:ext cx="4041775" cy="3035058"/>
          </a:xfrm>
        </p:spPr>
        <p:txBody>
          <a:bodyPr/>
          <a:lstStyle>
            <a:lvl1pPr>
              <a:defRPr sz="2400">
                <a:solidFill>
                  <a:srgbClr val="D68B1C"/>
                </a:solidFill>
              </a:defRPr>
            </a:lvl1pPr>
            <a:lvl2pPr>
              <a:defRPr sz="2000">
                <a:solidFill>
                  <a:srgbClr val="D68B1C"/>
                </a:solidFill>
              </a:defRPr>
            </a:lvl2pPr>
            <a:lvl3pPr>
              <a:defRPr sz="1800">
                <a:solidFill>
                  <a:srgbClr val="D68B1C"/>
                </a:solidFill>
              </a:defRPr>
            </a:lvl3pPr>
            <a:lvl4pPr>
              <a:defRPr sz="1600">
                <a:solidFill>
                  <a:srgbClr val="D68B1C"/>
                </a:solidFill>
              </a:defRPr>
            </a:lvl4pPr>
            <a:lvl5pPr>
              <a:defRPr sz="1600">
                <a:solidFill>
                  <a:srgbClr val="D68B1C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0767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2014-02-05T03:20:38Z</dcterms:created>
  <dcterms:modified xsi:type="dcterms:W3CDTF">2014-02-05T03:20:49Z</dcterms:modified>
</cp:coreProperties>
</file>