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9621-3A11-4969-8C66-A0703F5F97E4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4A3DC-F2D9-4A4C-BD3A-397EA8D38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6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4650640"/>
            <a:ext cx="824607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87228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4581149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57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2014-02-05T03:19:55Z</dcterms:created>
  <dcterms:modified xsi:type="dcterms:W3CDTF">2014-02-05T03:20:06Z</dcterms:modified>
</cp:coreProperties>
</file>