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3A02"/>
    <a:srgbClr val="B74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772CE-943B-4E91-8006-B9CBB573DD64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15D9E-1014-4E4D-8665-320B508C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4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B362-B3DE-4272-92CE-7C4F9744533F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E9C65B-3934-40D6-9F4D-0E1E879E5A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B362-B3DE-4272-92CE-7C4F9744533F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C65B-3934-40D6-9F4D-0E1E879E5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B362-B3DE-4272-92CE-7C4F9744533F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C65B-3934-40D6-9F4D-0E1E879E5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B362-B3DE-4272-92CE-7C4F9744533F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C65B-3934-40D6-9F4D-0E1E879E5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B362-B3DE-4272-92CE-7C4F9744533F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C65B-3934-40D6-9F4D-0E1E879E5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B362-B3DE-4272-92CE-7C4F9744533F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C65B-3934-40D6-9F4D-0E1E879E5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B362-B3DE-4272-92CE-7C4F9744533F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C65B-3934-40D6-9F4D-0E1E879E5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B362-B3DE-4272-92CE-7C4F9744533F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C65B-3934-40D6-9F4D-0E1E879E5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B362-B3DE-4272-92CE-7C4F9744533F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C65B-3934-40D6-9F4D-0E1E879E5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B362-B3DE-4272-92CE-7C4F9744533F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C65B-3934-40D6-9F4D-0E1E879E5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B362-B3DE-4272-92CE-7C4F9744533F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C65B-3934-40D6-9F4D-0E1E879E5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7B362-B3DE-4272-92CE-7C4F9744533F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C65B-3934-40D6-9F4D-0E1E879E5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template.net/?utm_source=ppt&amp;utm_medium=logo&amp;utm_term=peach&amp;utm_content=0030&amp;utm_campaign=pp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template.net/?utm_source=ppt&amp;utm_medium=logo&amp;utm_term=peach&amp;utm_content=0030&amp;utm_campaign=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template.net/?utm_source=ppt&amp;utm_medium=logo&amp;utm_term=peach&amp;utm_content=0030&amp;utm_campaign=pp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?utm_source=ppt&amp;utm_medium=logo&amp;utm_term=peach&amp;utm_content=0030&amp;utm_campaign=pp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pttemplate.net/?utm_source=ppt&amp;utm_medium=logo&amp;utm_term=peach&amp;utm_content=0030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2040" y="764704"/>
            <a:ext cx="3886200" cy="1470025"/>
          </a:xfrm>
        </p:spPr>
        <p:txBody>
          <a:bodyPr>
            <a:normAutofit/>
          </a:bodyPr>
          <a:lstStyle/>
          <a:p>
            <a:pPr algn="r"/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</a:rPr>
              <a:t>Presentation</a:t>
            </a:r>
            <a:b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</a:rPr>
            </a:b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</a:rPr>
              <a:t>Title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440" y="4725144"/>
            <a:ext cx="6400800" cy="1752600"/>
          </a:xfrm>
        </p:spPr>
        <p:txBody>
          <a:bodyPr/>
          <a:lstStyle/>
          <a:p>
            <a:pPr algn="r"/>
            <a:r>
              <a:rPr lang="en-US" sz="2400" smtClean="0">
                <a:solidFill>
                  <a:srgbClr val="C63A02"/>
                </a:solidFill>
                <a:latin typeface="Futura Md BT" pitchFamily="34" charset="0"/>
              </a:rPr>
              <a:t>PPTTemplate.net</a:t>
            </a:r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3929"/>
            <a:ext cx="1225290" cy="26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C63A02"/>
                </a:solidFill>
                <a:latin typeface="Futura Md BT" pitchFamily="34" charset="0"/>
              </a:rPr>
              <a:t>Click to edit Internal title style</a:t>
            </a:r>
            <a:endParaRPr lang="en-US" sz="3200" dirty="0">
              <a:solidFill>
                <a:srgbClr val="C63A0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Futura Md BT" pitchFamily="34" charset="0"/>
              </a:rPr>
              <a:t>Click to add text</a:t>
            </a:r>
            <a:endParaRPr lang="en-US" sz="2400" dirty="0">
              <a:latin typeface="Futura Md BT" pitchFamily="34" charset="0"/>
            </a:endParaRPr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3929"/>
            <a:ext cx="1225290" cy="26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C63A02"/>
                </a:solidFill>
                <a:latin typeface="Futura Md BT" pitchFamily="34" charset="0"/>
              </a:rPr>
              <a:t>Click to edit Internal title style</a:t>
            </a:r>
            <a:endParaRPr lang="en-US" sz="3200" dirty="0">
              <a:solidFill>
                <a:srgbClr val="C63A0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Futura Md BT" pitchFamily="34" charset="0"/>
              </a:rPr>
              <a:t>Click to add text</a:t>
            </a:r>
            <a:endParaRPr lang="en-US" sz="2400" dirty="0">
              <a:latin typeface="Futura Md BT" pitchFamily="34" charset="0"/>
            </a:endParaRPr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3929"/>
            <a:ext cx="1225290" cy="26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C63A02"/>
                </a:solidFill>
                <a:latin typeface="Futura Md BT" pitchFamily="34" charset="0"/>
              </a:rPr>
              <a:t>Click to edit Internal title style</a:t>
            </a:r>
            <a:endParaRPr lang="en-US" sz="3200" dirty="0">
              <a:solidFill>
                <a:srgbClr val="C63A0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Futura Md BT" pitchFamily="34" charset="0"/>
              </a:rPr>
              <a:t>Click to add text</a:t>
            </a:r>
            <a:endParaRPr lang="en-US" sz="2400" dirty="0">
              <a:latin typeface="Futura Md BT" pitchFamily="34" charset="0"/>
            </a:endParaRPr>
          </a:p>
        </p:txBody>
      </p:sp>
      <p:pic>
        <p:nvPicPr>
          <p:cNvPr id="4" name="Picture 2" descr="E:\cloud\drive\websites\ppttemplate\ppt\logo-ppttemplat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3929"/>
            <a:ext cx="1225290" cy="26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15000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735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120</Words>
  <Application>Microsoft Office PowerPoint</Application>
  <PresentationFormat>On-screen Show (4:3)</PresentationFormat>
  <Paragraphs>24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Presentation Title</vt:lpstr>
      <vt:lpstr>Click to edit Internal title style</vt:lpstr>
      <vt:lpstr>Click to edit Internal title style</vt:lpstr>
      <vt:lpstr>Click to edit Internal title style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 Master title style</dc:title>
  <dc:creator>1</dc:creator>
  <cp:lastModifiedBy>Julian</cp:lastModifiedBy>
  <cp:revision>5</cp:revision>
  <dcterms:created xsi:type="dcterms:W3CDTF">2013-08-20T17:36:09Z</dcterms:created>
  <dcterms:modified xsi:type="dcterms:W3CDTF">2013-09-02T20:28:03Z</dcterms:modified>
</cp:coreProperties>
</file>