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A04"/>
    <a:srgbClr val="552579"/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F2F7BC-BA98-46D0-A31E-EC6F0610D6F8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B302E-1D42-406D-96DD-070F9305A0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91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803345"/>
            <a:ext cx="8246070" cy="106893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872280"/>
            <a:ext cx="8246070" cy="610820"/>
          </a:xfrm>
        </p:spPr>
        <p:txBody>
          <a:bodyPr>
            <a:noAutofit/>
          </a:bodyPr>
          <a:lstStyle>
            <a:lvl1pPr marL="0" indent="0" algn="l">
              <a:buNone/>
              <a:defRPr sz="2700">
                <a:solidFill>
                  <a:srgbClr val="582A0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596540"/>
            <a:ext cx="8229600" cy="4886559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443835"/>
            <a:ext cx="595549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582A0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774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774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2073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Click to edit </a:t>
            </a:r>
            <a:br>
              <a:rPr lang="en-US" sz="3600" dirty="0" smtClean="0"/>
            </a:br>
            <a:r>
              <a:rPr lang="en-US" sz="3600" dirty="0" smtClean="0"/>
              <a:t>Master title style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824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2014-02-05T03:19:13Z</dcterms:created>
  <dcterms:modified xsi:type="dcterms:W3CDTF">2014-02-05T03:19:24Z</dcterms:modified>
</cp:coreProperties>
</file>