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2A04"/>
    <a:srgbClr val="552579"/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3BC14-DD58-4E81-9986-32BC9DC5E44D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161EE-0B3C-4B2B-A760-5BB97649F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54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192524"/>
            <a:ext cx="8246070" cy="1374345"/>
          </a:xfrm>
          <a:effectLst>
            <a:outerShdw blurRad="63500" dist="38100" dir="2700000" algn="ctr" rotWithShape="0">
              <a:srgbClr val="582A04">
                <a:alpha val="85882"/>
              </a:srgb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566870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582A0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582A0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207360"/>
            <a:ext cx="8229600" cy="4275739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582A0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443835"/>
            <a:ext cx="5955494" cy="4275740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67518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582A0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207359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37222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207359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Click to edit </a:t>
            </a:r>
            <a:br>
              <a:rPr lang="en-US" sz="3600" dirty="0" smtClean="0"/>
            </a:br>
            <a:r>
              <a:rPr lang="en-US" sz="3600" dirty="0" smtClean="0"/>
              <a:t>Master title style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700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2014-02-05T03:18:25Z</dcterms:created>
  <dcterms:modified xsi:type="dcterms:W3CDTF">2014-02-05T03:18:39Z</dcterms:modified>
</cp:coreProperties>
</file>