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2579"/>
    <a:srgbClr val="2597FF"/>
    <a:srgbClr val="FF9E1D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06F137-2E7A-4EA6-AD2A-33F60B931D76}" type="datetimeFigureOut">
              <a:rPr lang="en-US" smtClean="0"/>
              <a:t>2/5/2014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D8AADB-5F37-42B8-88D6-73F163CE89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715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6260" y="4192525"/>
            <a:ext cx="8246070" cy="1221640"/>
          </a:xfrm>
          <a:effectLst>
            <a:outerShdw blurRad="63500" dist="38100" dir="2700000" algn="ctr" rotWithShape="0">
              <a:schemeClr val="tx1">
                <a:alpha val="84000"/>
              </a:schemeClr>
            </a:outerShdw>
          </a:effectLst>
        </p:spPr>
        <p:txBody>
          <a:bodyPr>
            <a:normAutofit/>
          </a:bodyPr>
          <a:lstStyle>
            <a:lvl1pPr algn="r"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6260" y="5566870"/>
            <a:ext cx="8246070" cy="610820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207360"/>
            <a:ext cx="8229600" cy="4275739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8719" y="527605"/>
            <a:ext cx="6566314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8720" y="1443835"/>
            <a:ext cx="6566314" cy="4275740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53218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03561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665475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0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18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03561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665475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0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18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9275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2014-02-05T03:17:40Z</dcterms:created>
  <dcterms:modified xsi:type="dcterms:W3CDTF">2014-02-05T03:17:49Z</dcterms:modified>
</cp:coreProperties>
</file>