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2597FF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6F137-2E7A-4EA6-AD2A-33F60B931D7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ADB-5F37-42B8-88D6-73F163CE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1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4192525"/>
            <a:ext cx="8246070" cy="1221640"/>
          </a:xfrm>
          <a:effectLst>
            <a:outerShdw blurRad="63500" dist="38100" dir="2700000" algn="ctr" rotWithShape="0">
              <a:schemeClr val="tx1">
                <a:alpha val="84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566870"/>
            <a:ext cx="824607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4275739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566314" cy="427574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27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2014-02-05T03:17:40Z</dcterms:created>
  <dcterms:modified xsi:type="dcterms:W3CDTF">2014-02-05T03:17:49Z</dcterms:modified>
</cp:coreProperties>
</file>