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2500"/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FD115-25A5-46DF-8E05-EF91AFC3A117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D0AEF-EDCD-41AF-9EF6-03E1D199D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51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246070" cy="763525"/>
          </a:xfrm>
          <a:effectLst/>
        </p:spPr>
        <p:txBody>
          <a:bodyPr>
            <a:normAutofit/>
          </a:bodyPr>
          <a:lstStyle>
            <a:lvl1pPr algn="l">
              <a:defRPr sz="3400">
                <a:solidFill>
                  <a:srgbClr val="6825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825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29600" cy="427573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825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825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825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825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6685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2014-02-05T03:16:55Z</dcterms:created>
  <dcterms:modified xsi:type="dcterms:W3CDTF">2014-02-05T03:17:07Z</dcterms:modified>
</cp:coreProperties>
</file>