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97FF"/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D7826C-E100-4EBE-984F-95F6F1C9D87B}" type="datetimeFigureOut">
              <a:rPr lang="en-US" smtClean="0"/>
              <a:t>2/5/2014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9142E-2F9E-4ACB-8CF2-DECC085F8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735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6260" y="2054655"/>
            <a:ext cx="8246070" cy="763525"/>
          </a:xfrm>
          <a:effectLst>
            <a:outerShdw blurRad="63500" dist="38100" dir="2700000" algn="ctr" rotWithShape="0">
              <a:srgbClr val="002060">
                <a:alpha val="68000"/>
              </a:srgbClr>
            </a:outerShdw>
          </a:effectLst>
        </p:spPr>
        <p:txBody>
          <a:bodyPr>
            <a:normAutofit/>
          </a:bodyPr>
          <a:lstStyle>
            <a:lvl1pPr algn="l"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6260" y="2818181"/>
            <a:ext cx="8246070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020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29600" cy="45811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206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901950"/>
            <a:ext cx="8229600" cy="4581150"/>
          </a:xfrm>
        </p:spPr>
        <p:txBody>
          <a:bodyPr/>
          <a:lstStyle>
            <a:lvl1pPr>
              <a:defRPr sz="2800">
                <a:solidFill>
                  <a:srgbClr val="0070C0"/>
                </a:solidFill>
              </a:defRPr>
            </a:lvl1pPr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70C0"/>
                </a:solidFill>
              </a:defRPr>
            </a:lvl3pPr>
            <a:lvl4pPr>
              <a:defRPr>
                <a:solidFill>
                  <a:srgbClr val="0070C0"/>
                </a:solidFill>
              </a:defRPr>
            </a:lvl4pPr>
            <a:lvl5pPr>
              <a:defRPr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19" y="527605"/>
            <a:ext cx="656631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206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0" y="1443835"/>
            <a:ext cx="6566314" cy="4275740"/>
          </a:xfrm>
        </p:spPr>
        <p:txBody>
          <a:bodyPr/>
          <a:lstStyle>
            <a:lvl1pPr>
              <a:defRPr sz="2800">
                <a:solidFill>
                  <a:srgbClr val="0070C0"/>
                </a:solidFill>
              </a:defRPr>
            </a:lvl1pPr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70C0"/>
                </a:solidFill>
              </a:defRPr>
            </a:lvl3pPr>
            <a:lvl4pPr>
              <a:defRPr>
                <a:solidFill>
                  <a:srgbClr val="0070C0"/>
                </a:solidFill>
              </a:defRPr>
            </a:lvl4pPr>
            <a:lvl5pPr>
              <a:defRPr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29600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206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88290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70C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12770"/>
            <a:ext cx="4040188" cy="3035058"/>
          </a:xfrm>
        </p:spPr>
        <p:txBody>
          <a:bodyPr/>
          <a:lstStyle>
            <a:lvl1pPr>
              <a:defRPr sz="2400">
                <a:solidFill>
                  <a:srgbClr val="0070C0"/>
                </a:solidFill>
              </a:defRPr>
            </a:lvl1pPr>
            <a:lvl2pPr>
              <a:defRPr sz="2000">
                <a:solidFill>
                  <a:srgbClr val="0070C0"/>
                </a:solidFill>
              </a:defRPr>
            </a:lvl2pPr>
            <a:lvl3pPr>
              <a:defRPr sz="1800">
                <a:solidFill>
                  <a:srgbClr val="0070C0"/>
                </a:solidFill>
              </a:defRPr>
            </a:lvl3pPr>
            <a:lvl4pPr>
              <a:defRPr sz="1600">
                <a:solidFill>
                  <a:srgbClr val="0070C0"/>
                </a:solidFill>
              </a:defRPr>
            </a:lvl4pPr>
            <a:lvl5pPr>
              <a:defRPr sz="1600">
                <a:solidFill>
                  <a:srgbClr val="0070C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88290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70C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512770"/>
            <a:ext cx="4041775" cy="3035058"/>
          </a:xfrm>
        </p:spPr>
        <p:txBody>
          <a:bodyPr/>
          <a:lstStyle>
            <a:lvl1pPr>
              <a:defRPr sz="2400">
                <a:solidFill>
                  <a:srgbClr val="0070C0"/>
                </a:solidFill>
              </a:defRPr>
            </a:lvl1pPr>
            <a:lvl2pPr>
              <a:defRPr sz="2000">
                <a:solidFill>
                  <a:srgbClr val="0070C0"/>
                </a:solidFill>
              </a:defRPr>
            </a:lvl2pPr>
            <a:lvl3pPr>
              <a:defRPr sz="1800">
                <a:solidFill>
                  <a:srgbClr val="0070C0"/>
                </a:solidFill>
              </a:defRPr>
            </a:lvl3pPr>
            <a:lvl4pPr>
              <a:defRPr sz="1600">
                <a:solidFill>
                  <a:srgbClr val="0070C0"/>
                </a:solidFill>
              </a:defRPr>
            </a:lvl4pPr>
            <a:lvl5pPr>
              <a:defRPr sz="1600">
                <a:solidFill>
                  <a:srgbClr val="0070C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5315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2014-02-05T03:16:10Z</dcterms:created>
  <dcterms:modified xsi:type="dcterms:W3CDTF">2014-02-05T03:16:21Z</dcterms:modified>
</cp:coreProperties>
</file>