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826C-E100-4EBE-984F-95F6F1C9D87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9142E-2F9E-4ACB-8CF2-DECC085F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054655"/>
            <a:ext cx="8246070" cy="763525"/>
          </a:xfrm>
          <a:effectLst>
            <a:outerShdw blurRad="63500" dist="38100" dir="2700000" algn="ctr" rotWithShape="0">
              <a:srgbClr val="002060">
                <a:alpha val="68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818181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58115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31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2014-02-05T03:16:10Z</dcterms:created>
  <dcterms:modified xsi:type="dcterms:W3CDTF">2014-02-05T03:16:21Z</dcterms:modified>
</cp:coreProperties>
</file>