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7826C-E100-4EBE-984F-95F6F1C9D87B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9142E-2F9E-4ACB-8CF2-DECC085F8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35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2054655"/>
            <a:ext cx="8246070" cy="763525"/>
          </a:xfrm>
          <a:effectLst>
            <a:outerShdw blurRad="63500" dist="38100" dir="2700000" algn="ctr" rotWithShape="0">
              <a:srgbClr val="002060">
                <a:alpha val="68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2818181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29600" cy="4581150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443835"/>
            <a:ext cx="6566314" cy="4275740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600">
                <a:solidFill>
                  <a:srgbClr val="0070C0"/>
                </a:solidFill>
              </a:defRPr>
            </a:lvl4pPr>
            <a:lvl5pPr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600">
                <a:solidFill>
                  <a:srgbClr val="0070C0"/>
                </a:solidFill>
              </a:defRPr>
            </a:lvl4pPr>
            <a:lvl5pPr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5315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2014-02-05T03:16:10Z</dcterms:created>
  <dcterms:modified xsi:type="dcterms:W3CDTF">2014-02-05T03:16:21Z</dcterms:modified>
</cp:coreProperties>
</file>