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F4001"/>
    <a:srgbClr val="157FFF"/>
    <a:srgbClr val="E20071"/>
    <a:srgbClr val="E20087"/>
    <a:srgbClr val="FFABCB"/>
    <a:srgbClr val="EF720B"/>
    <a:srgbClr val="F79B4F"/>
    <a:srgbClr val="CC9900"/>
    <a:srgbClr val="F7E289"/>
    <a:srgbClr val="FF9E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866CA0-6421-4ABD-862D-91920DEB20FC}" type="datetimeFigureOut">
              <a:rPr lang="en-US" smtClean="0"/>
              <a:t>2/5/2014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996B20-B007-40E7-A772-615EBD9F49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1348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4345231"/>
            <a:ext cx="8246070" cy="1221640"/>
          </a:xfrm>
          <a:effectLst>
            <a:outerShdw blurRad="38100" dist="25400" dir="2700000" algn="tl" rotWithShape="0">
              <a:srgbClr val="6F4001">
                <a:alpha val="92000"/>
              </a:srgb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566870"/>
            <a:ext cx="8246070" cy="610820"/>
          </a:xfrm>
        </p:spPr>
        <p:txBody>
          <a:bodyPr>
            <a:normAutofit/>
          </a:bodyPr>
          <a:lstStyle>
            <a:lvl1pPr marL="0" indent="0" algn="l">
              <a:buNone/>
              <a:defRPr sz="26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91130"/>
            <a:ext cx="8246070" cy="610820"/>
          </a:xfrm>
          <a:effectLst>
            <a:outerShdw blurRad="38100" dist="25400" dir="2700000" algn="ctr" rotWithShape="0">
              <a:srgbClr val="6F4001">
                <a:alpha val="93000"/>
              </a:srgb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2054655"/>
            <a:ext cx="8246070" cy="4123035"/>
          </a:xfrm>
        </p:spPr>
        <p:txBody>
          <a:bodyPr/>
          <a:lstStyle>
            <a:lvl1pPr>
              <a:defRPr sz="2800"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>
                <a:solidFill>
                  <a:schemeClr val="accent1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1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0" y="527605"/>
            <a:ext cx="6558080" cy="684885"/>
          </a:xfrm>
          <a:effectLst>
            <a:outerShdw blurRad="50800" dist="25400" dir="2700000" algn="ctr" rotWithShape="0">
              <a:srgbClr val="6F4001">
                <a:alpha val="92000"/>
              </a:srgb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291130"/>
            <a:ext cx="6558080" cy="4428445"/>
          </a:xfrm>
        </p:spPr>
        <p:txBody>
          <a:bodyPr/>
          <a:lstStyle>
            <a:lvl1pPr>
              <a:defRPr sz="2800"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>
                <a:solidFill>
                  <a:schemeClr val="accent1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1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369770"/>
            <a:ext cx="8076895" cy="532180"/>
          </a:xfrm>
          <a:effectLst>
            <a:outerShdw blurRad="50800" dist="25400" dir="2700000" algn="ctr" rotWithShape="0">
              <a:srgbClr val="6F4001">
                <a:alpha val="93000"/>
              </a:srgb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1670" y="2054655"/>
            <a:ext cx="3817625" cy="773424"/>
          </a:xfrm>
        </p:spPr>
        <p:txBody>
          <a:bodyPr anchor="b"/>
          <a:lstStyle>
            <a:lvl1pPr marL="0" indent="0">
              <a:buNone/>
              <a:defRPr sz="2400" b="1" baseline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670" y="2818180"/>
            <a:ext cx="3817625" cy="3035058"/>
          </a:xfrm>
        </p:spPr>
        <p:txBody>
          <a:bodyPr/>
          <a:lstStyle>
            <a:lvl1pPr>
              <a:defRPr sz="2400"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accent1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accent1">
                    <a:lumMod val="75000"/>
                  </a:schemeClr>
                </a:solidFill>
              </a:defRPr>
            </a:lvl3pPr>
            <a:lvl4pPr>
              <a:defRPr sz="1600">
                <a:solidFill>
                  <a:schemeClr val="accent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accent1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7410" y="2054655"/>
            <a:ext cx="3817625" cy="773424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7410" y="2818180"/>
            <a:ext cx="3817625" cy="3035058"/>
          </a:xfrm>
        </p:spPr>
        <p:txBody>
          <a:bodyPr/>
          <a:lstStyle>
            <a:lvl1pPr>
              <a:defRPr sz="2400"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accent1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accent1">
                    <a:lumMod val="75000"/>
                  </a:schemeClr>
                </a:solidFill>
              </a:defRPr>
            </a:lvl3pPr>
            <a:lvl4pPr>
              <a:defRPr sz="1600">
                <a:solidFill>
                  <a:schemeClr val="accent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accent1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4497935"/>
            <a:ext cx="8093365" cy="1221640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719576"/>
            <a:ext cx="8080555" cy="610820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388368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2014-02-05T03:15:22Z</dcterms:created>
  <dcterms:modified xsi:type="dcterms:W3CDTF">2014-02-05T03:15:35Z</dcterms:modified>
</cp:coreProperties>
</file>