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4001"/>
    <a:srgbClr val="157FFF"/>
    <a:srgbClr val="E20071"/>
    <a:srgbClr val="E20087"/>
    <a:srgbClr val="FFABCB"/>
    <a:srgbClr val="EF720B"/>
    <a:srgbClr val="F79B4F"/>
    <a:srgbClr val="CC9900"/>
    <a:srgbClr val="F7E28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66CA0-6421-4ABD-862D-91920DEB20FC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96B20-B007-40E7-A772-615EBD9F4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3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345231"/>
            <a:ext cx="8246070" cy="1221640"/>
          </a:xfrm>
          <a:effectLst>
            <a:outerShdw blurRad="38100" dist="25400" dir="2700000" algn="tl" rotWithShape="0">
              <a:srgbClr val="6F4001">
                <a:alpha val="92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8246070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  <a:effectLst>
            <a:outerShdw blurRad="38100" dist="25400" dir="2700000" algn="ctr" rotWithShape="0">
              <a:srgbClr val="6F4001">
                <a:alpha val="93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12303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558080" cy="684885"/>
          </a:xfrm>
          <a:effectLst>
            <a:outerShdw blurRad="50800" dist="25400" dir="2700000" algn="ctr" rotWithShape="0">
              <a:srgbClr val="6F4001">
                <a:alpha val="92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6558080" cy="442844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  <a:effectLst>
            <a:outerShdw blurRad="50800" dist="25400" dir="2700000" algn="ctr" rotWithShape="0">
              <a:srgbClr val="6F4001">
                <a:alpha val="93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8093365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6"/>
            <a:ext cx="8080555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836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2014-02-05T03:15:22Z</dcterms:created>
  <dcterms:modified xsi:type="dcterms:W3CDTF">2014-02-05T03:15:35Z</dcterms:modified>
</cp:coreProperties>
</file>