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C0A00"/>
    <a:srgbClr val="5C2E00"/>
    <a:srgbClr val="D68B1C"/>
    <a:srgbClr val="552579"/>
    <a:srgbClr val="2597FF"/>
    <a:srgbClr val="FF9E1D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92E8CC-5103-41C4-850B-D8632CA2939C}" type="datetimeFigureOut">
              <a:rPr lang="en-US" smtClean="0"/>
              <a:t>2/4/2014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EB6431-45BE-459F-9EC3-CAA0C788B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147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4956050"/>
            <a:ext cx="8246070" cy="763525"/>
          </a:xfrm>
          <a:effectLst>
            <a:outerShdw blurRad="38100" dist="38100" dir="3600000" algn="ctr" rotWithShape="0">
              <a:schemeClr val="accent6">
                <a:lumMod val="50000"/>
                <a:alpha val="89000"/>
              </a:scheme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5719575"/>
            <a:ext cx="8246070" cy="610820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rgbClr val="6C0A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443835"/>
            <a:ext cx="8229600" cy="610820"/>
          </a:xfrm>
          <a:effectLst>
            <a:outerShdw blurRad="38100" dist="38100" dir="3600000" algn="ctr" rotWithShape="0">
              <a:schemeClr val="accent6">
                <a:lumMod val="50000"/>
                <a:alpha val="80000"/>
              </a:scheme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2054655"/>
            <a:ext cx="8229600" cy="4123035"/>
          </a:xfrm>
        </p:spPr>
        <p:txBody>
          <a:bodyPr/>
          <a:lstStyle>
            <a:lvl1pPr>
              <a:defRPr sz="2800">
                <a:solidFill>
                  <a:srgbClr val="6C0A00"/>
                </a:solidFill>
              </a:defRPr>
            </a:lvl1pPr>
            <a:lvl2pPr>
              <a:defRPr>
                <a:solidFill>
                  <a:srgbClr val="6C0A00"/>
                </a:solidFill>
              </a:defRPr>
            </a:lvl2pPr>
            <a:lvl3pPr>
              <a:defRPr>
                <a:solidFill>
                  <a:srgbClr val="6C0A00"/>
                </a:solidFill>
              </a:defRPr>
            </a:lvl3pPr>
            <a:lvl4pPr>
              <a:defRPr>
                <a:solidFill>
                  <a:srgbClr val="6C0A00"/>
                </a:solidFill>
              </a:defRPr>
            </a:lvl4pPr>
            <a:lvl5pPr>
              <a:defRPr>
                <a:solidFill>
                  <a:srgbClr val="6C0A0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8719" y="527605"/>
            <a:ext cx="6566314" cy="763525"/>
          </a:xfrm>
          <a:effectLst>
            <a:outerShdw blurRad="38100" dist="38100" dir="3600000" algn="ctr" rotWithShape="0">
              <a:schemeClr val="accent6">
                <a:lumMod val="50000"/>
                <a:alpha val="79000"/>
              </a:scheme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8720" y="1291130"/>
            <a:ext cx="6566314" cy="4428445"/>
          </a:xfrm>
        </p:spPr>
        <p:txBody>
          <a:bodyPr/>
          <a:lstStyle>
            <a:lvl1pPr>
              <a:defRPr sz="2800">
                <a:solidFill>
                  <a:srgbClr val="6C0A00"/>
                </a:solidFill>
              </a:defRPr>
            </a:lvl1pPr>
            <a:lvl2pPr>
              <a:defRPr>
                <a:solidFill>
                  <a:srgbClr val="6C0A00"/>
                </a:solidFill>
              </a:defRPr>
            </a:lvl2pPr>
            <a:lvl3pPr>
              <a:defRPr>
                <a:solidFill>
                  <a:srgbClr val="6C0A00"/>
                </a:solidFill>
              </a:defRPr>
            </a:lvl3pPr>
            <a:lvl4pPr>
              <a:defRPr>
                <a:solidFill>
                  <a:srgbClr val="6C0A00"/>
                </a:solidFill>
              </a:defRPr>
            </a:lvl4pPr>
            <a:lvl5pPr>
              <a:defRPr>
                <a:solidFill>
                  <a:srgbClr val="6C0A0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596540"/>
            <a:ext cx="8229600" cy="532180"/>
          </a:xfrm>
          <a:effectLst>
            <a:outerShdw blurRad="38100" dist="38100" dir="3600000" algn="ctr" rotWithShape="0">
              <a:schemeClr val="accent6">
                <a:lumMod val="50000"/>
                <a:alpha val="81000"/>
              </a:scheme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2188317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6C0A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818180"/>
            <a:ext cx="4040188" cy="3035058"/>
          </a:xfrm>
        </p:spPr>
        <p:txBody>
          <a:bodyPr/>
          <a:lstStyle>
            <a:lvl1pPr>
              <a:defRPr sz="2400">
                <a:solidFill>
                  <a:srgbClr val="6C0A00"/>
                </a:solidFill>
              </a:defRPr>
            </a:lvl1pPr>
            <a:lvl2pPr>
              <a:defRPr sz="2000">
                <a:solidFill>
                  <a:srgbClr val="6C0A00"/>
                </a:solidFill>
              </a:defRPr>
            </a:lvl2pPr>
            <a:lvl3pPr>
              <a:defRPr sz="1800">
                <a:solidFill>
                  <a:srgbClr val="6C0A00"/>
                </a:solidFill>
              </a:defRPr>
            </a:lvl3pPr>
            <a:lvl4pPr>
              <a:defRPr sz="1600">
                <a:solidFill>
                  <a:srgbClr val="6C0A00"/>
                </a:solidFill>
              </a:defRPr>
            </a:lvl4pPr>
            <a:lvl5pPr>
              <a:defRPr sz="1600">
                <a:solidFill>
                  <a:srgbClr val="D68B1C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2188317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6C0A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818180"/>
            <a:ext cx="4041775" cy="3035058"/>
          </a:xfrm>
        </p:spPr>
        <p:txBody>
          <a:bodyPr/>
          <a:lstStyle>
            <a:lvl1pPr>
              <a:defRPr sz="2400">
                <a:solidFill>
                  <a:srgbClr val="6C0A00"/>
                </a:solidFill>
              </a:defRPr>
            </a:lvl1pPr>
            <a:lvl2pPr>
              <a:defRPr sz="2000">
                <a:solidFill>
                  <a:srgbClr val="6C0A00"/>
                </a:solidFill>
              </a:defRPr>
            </a:lvl2pPr>
            <a:lvl3pPr>
              <a:defRPr sz="1800">
                <a:solidFill>
                  <a:srgbClr val="6C0A00"/>
                </a:solidFill>
              </a:defRPr>
            </a:lvl3pPr>
            <a:lvl4pPr>
              <a:defRPr sz="1600">
                <a:solidFill>
                  <a:srgbClr val="6C0A00"/>
                </a:solidFill>
              </a:defRPr>
            </a:lvl4pPr>
            <a:lvl5pPr>
              <a:defRPr sz="1600">
                <a:solidFill>
                  <a:srgbClr val="6C0A0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22037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2014-02-04T06:13:46Z</dcterms:created>
  <dcterms:modified xsi:type="dcterms:W3CDTF">2014-02-04T06:13:55Z</dcterms:modified>
</cp:coreProperties>
</file>