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2A04"/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1485F-5B08-4EF6-AC89-1D2725446AF8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6BA74-70B7-4B96-9701-64C80953A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3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1443835"/>
            <a:ext cx="8246070" cy="106893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8246070" cy="1374345"/>
          </a:xfrm>
        </p:spPr>
        <p:txBody>
          <a:bodyPr>
            <a:noAutofit/>
          </a:bodyPr>
          <a:lstStyle>
            <a:lvl1pPr marL="0" indent="0" algn="r">
              <a:buNone/>
              <a:defRPr sz="27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29600" cy="458114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71723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43835"/>
            <a:ext cx="6260904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7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Click to edit </a:t>
            </a:r>
            <a:br>
              <a:rPr lang="en-US" sz="3600" dirty="0" smtClean="0"/>
            </a:br>
            <a:r>
              <a:rPr lang="en-US" sz="3600" dirty="0" smtClean="0"/>
              <a:t>Master title style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634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2014-02-04T06:13:07Z</dcterms:created>
  <dcterms:modified xsi:type="dcterms:W3CDTF">2014-02-04T06:13:17Z</dcterms:modified>
</cp:coreProperties>
</file>