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579"/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D8252-E3C7-420C-A696-57E5DBC3C6AA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7A9A0-7775-435B-ABC5-9B1493C1C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650640"/>
            <a:ext cx="8246070" cy="763525"/>
          </a:xfrm>
          <a:effectLst>
            <a:outerShdw blurRad="63500" dist="38100" dir="2700000" algn="ctr" rotWithShape="0">
              <a:srgbClr val="002060">
                <a:alpha val="68000"/>
              </a:srgbClr>
            </a:outerShdw>
          </a:effectLst>
        </p:spPr>
        <p:txBody>
          <a:bodyPr>
            <a:normAutofit/>
          </a:bodyPr>
          <a:lstStyle>
            <a:lvl1pPr algn="r"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41416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207360"/>
            <a:ext cx="8229600" cy="4275739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566314" cy="4275740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9749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2014-02-04T06:12:18Z</dcterms:created>
  <dcterms:modified xsi:type="dcterms:W3CDTF">2014-02-04T06:12:35Z</dcterms:modified>
</cp:coreProperties>
</file>