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7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9652B-F028-4527-81A6-5FDF96060F4D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62C38-8CF6-4B1B-A103-96D4022F4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3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680310"/>
            <a:ext cx="7772400" cy="85920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1524610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C270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6"/>
            <a:ext cx="6710784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C270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unflower&amp;utm_content=0029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unflower&amp;utm_content=0029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unflower&amp;utm_content=0029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sunflower&amp;utm_content=0029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sunflower&amp;utm_content=0029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0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12</cp:revision>
  <dcterms:created xsi:type="dcterms:W3CDTF">2013-08-21T19:17:07Z</dcterms:created>
  <dcterms:modified xsi:type="dcterms:W3CDTF">2013-09-02T20:15:02Z</dcterms:modified>
</cp:coreProperties>
</file>