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1A97F-5FE6-4513-B74F-B00481EB30E2}" type="datetimeFigureOut">
              <a:rPr lang="en-US" smtClean="0"/>
              <a:t>2/3/2014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F7E99-5F2A-4320-B29B-BEC586DC11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4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650640"/>
            <a:ext cx="8246070" cy="76352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8246070" cy="763526"/>
          </a:xfrm>
        </p:spPr>
        <p:txBody>
          <a:bodyPr>
            <a:noAutofit/>
          </a:bodyPr>
          <a:lstStyle>
            <a:lvl1pPr marL="0" indent="0" algn="r">
              <a:buNone/>
              <a:defRPr sz="28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749245"/>
            <a:ext cx="8229600" cy="4224213"/>
          </a:xfrm>
        </p:spPr>
        <p:txBody>
          <a:bodyPr/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374900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138425"/>
            <a:ext cx="6566314" cy="5039265"/>
          </a:xfrm>
        </p:spPr>
        <p:txBody>
          <a:bodyPr/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803345"/>
            <a:ext cx="824607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566870"/>
            <a:ext cx="8246070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0639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2014-02-03T07:25:12Z</dcterms:created>
  <dcterms:modified xsi:type="dcterms:W3CDTF">2014-02-03T07:25:23Z</dcterms:modified>
</cp:coreProperties>
</file>