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2579"/>
    <a:srgbClr val="2597FF"/>
    <a:srgbClr val="FF9E1D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46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F6AAE8-8E5B-4198-B00B-4EF1A169EA49}" type="datetimeFigureOut">
              <a:rPr lang="en-US" smtClean="0"/>
              <a:t>2/3/2014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F5854A-C1BB-4D65-9123-84AA4AB2B3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111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5108755"/>
            <a:ext cx="8246070" cy="763525"/>
          </a:xfrm>
          <a:effectLst>
            <a:outerShdw blurRad="63500" dist="38100" dir="2700000" algn="ctr" rotWithShape="0">
              <a:srgbClr val="002060">
                <a:alpha val="68000"/>
              </a:srgbClr>
            </a:outerShdw>
          </a:effectLst>
        </p:spPr>
        <p:txBody>
          <a:bodyPr>
            <a:normAutofit/>
          </a:bodyPr>
          <a:lstStyle>
            <a:lvl1pPr algn="l"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872280"/>
            <a:ext cx="8246070" cy="6108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55257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054654"/>
            <a:ext cx="8229600" cy="4428445"/>
          </a:xfrm>
        </p:spPr>
        <p:txBody>
          <a:bodyPr/>
          <a:lstStyle>
            <a:lvl1pPr>
              <a:defRPr sz="2800"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  <a:lvl2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8719" y="527605"/>
            <a:ext cx="6566314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8720" y="1443835"/>
            <a:ext cx="6566314" cy="4275740"/>
          </a:xfrm>
        </p:spPr>
        <p:txBody>
          <a:bodyPr/>
          <a:lstStyle>
            <a:lvl1pPr>
              <a:defRPr sz="2800"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  <a:lvl2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03561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665475"/>
            <a:ext cx="4040188" cy="3035058"/>
          </a:xfrm>
        </p:spPr>
        <p:txBody>
          <a:bodyPr/>
          <a:lstStyle>
            <a:lvl1pPr>
              <a:defRPr sz="2400"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  <a:lvl2pPr>
              <a:defRPr sz="2000">
                <a:solidFill>
                  <a:schemeClr val="accent3">
                    <a:lumMod val="40000"/>
                    <a:lumOff val="60000"/>
                  </a:schemeClr>
                </a:solidFill>
              </a:defRPr>
            </a:lvl2pPr>
            <a:lvl3pPr>
              <a:defRPr sz="1800">
                <a:solidFill>
                  <a:schemeClr val="accent3">
                    <a:lumMod val="40000"/>
                    <a:lumOff val="60000"/>
                  </a:schemeClr>
                </a:solidFill>
              </a:defRPr>
            </a:lvl3pPr>
            <a:lvl4pPr>
              <a:defRPr sz="1600">
                <a:solidFill>
                  <a:schemeClr val="accent3">
                    <a:lumMod val="40000"/>
                    <a:lumOff val="60000"/>
                  </a:schemeClr>
                </a:solidFill>
              </a:defRPr>
            </a:lvl4pPr>
            <a:lvl5pPr>
              <a:defRPr sz="1600">
                <a:solidFill>
                  <a:schemeClr val="accent3">
                    <a:lumMod val="40000"/>
                    <a:lumOff val="6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03561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665475"/>
            <a:ext cx="4041775" cy="3035058"/>
          </a:xfrm>
        </p:spPr>
        <p:txBody>
          <a:bodyPr/>
          <a:lstStyle>
            <a:lvl1pPr>
              <a:defRPr sz="2400"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  <a:lvl2pPr>
              <a:defRPr sz="2000">
                <a:solidFill>
                  <a:schemeClr val="accent3">
                    <a:lumMod val="40000"/>
                    <a:lumOff val="60000"/>
                  </a:schemeClr>
                </a:solidFill>
              </a:defRPr>
            </a:lvl2pPr>
            <a:lvl3pPr>
              <a:defRPr sz="1800">
                <a:solidFill>
                  <a:schemeClr val="accent3">
                    <a:lumMod val="40000"/>
                    <a:lumOff val="60000"/>
                  </a:schemeClr>
                </a:solidFill>
              </a:defRPr>
            </a:lvl3pPr>
            <a:lvl4pPr>
              <a:defRPr sz="1600">
                <a:solidFill>
                  <a:schemeClr val="accent3">
                    <a:lumMod val="40000"/>
                    <a:lumOff val="60000"/>
                  </a:schemeClr>
                </a:solidFill>
              </a:defRPr>
            </a:lvl4pPr>
            <a:lvl5pPr>
              <a:defRPr sz="1600">
                <a:solidFill>
                  <a:schemeClr val="accent3">
                    <a:lumMod val="40000"/>
                    <a:lumOff val="6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8382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2014-02-03T18:12:49Z</dcterms:created>
  <dcterms:modified xsi:type="dcterms:W3CDTF">2014-02-03T18:12:53Z</dcterms:modified>
</cp:coreProperties>
</file>