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2597FF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6AAE8-8E5B-4198-B00B-4EF1A169EA49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5854A-C1BB-4D65-9123-84AA4AB2B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1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108755"/>
            <a:ext cx="8246070" cy="763525"/>
          </a:xfrm>
          <a:effectLst>
            <a:outerShdw blurRad="63500" dist="38100" dir="2700000" algn="ctr" rotWithShape="0">
              <a:srgbClr val="002060">
                <a:alpha val="68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872280"/>
            <a:ext cx="824607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5525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4"/>
            <a:ext cx="8229600" cy="4428445"/>
          </a:xfrm>
        </p:spPr>
        <p:txBody>
          <a:bodyPr/>
          <a:lstStyle>
            <a:lvl1pPr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527605"/>
            <a:ext cx="656631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56631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3561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65475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3561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65475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38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2014-02-03T18:12:49Z</dcterms:created>
  <dcterms:modified xsi:type="dcterms:W3CDTF">2014-02-03T18:12:53Z</dcterms:modified>
</cp:coreProperties>
</file>