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EE5F8-F909-45FA-A2D0-6109DAAFC936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260DB-439E-4195-B324-BA4149EF4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44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8246070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8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7254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2014-01-28T05:51:16Z</dcterms:created>
  <dcterms:modified xsi:type="dcterms:W3CDTF">2014-01-28T05:51:26Z</dcterms:modified>
</cp:coreProperties>
</file>