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EE5F8-F909-45FA-A2D0-6109DAAFC936}" type="datetimeFigureOut">
              <a:rPr lang="en-US" smtClean="0"/>
              <a:t>1/28/2014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8260DB-439E-4195-B324-BA4149EF47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144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8965" y="4192525"/>
            <a:ext cx="8246070" cy="122164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6" y="5566870"/>
            <a:ext cx="8246070" cy="458115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458115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8" y="527605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09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96540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rgbClr val="FFC0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188317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18180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188317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FFC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18180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7254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2014-01-28T05:51:16Z</dcterms:created>
  <dcterms:modified xsi:type="dcterms:W3CDTF">2014-01-28T05:51:26Z</dcterms:modified>
</cp:coreProperties>
</file>