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72512-59FF-4D75-88F0-E7D2AF860861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AA8F8-F9E8-471B-9F15-EB54D9A69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20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5261460"/>
            <a:ext cx="7772400" cy="85920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956050"/>
            <a:ext cx="6400800" cy="835455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4" y="274638"/>
            <a:ext cx="701619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4" y="1600200"/>
            <a:ext cx="7016195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3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10" y="6607722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5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10" y="6607722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8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4" y="659500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6309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On-screen Show (4:3)</PresentationFormat>
  <Paragraphs>34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Slide Title</vt:lpstr>
      <vt:lpstr>Slide Title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2014-01-04T12:51:29Z</dcterms:created>
  <dcterms:modified xsi:type="dcterms:W3CDTF">2014-01-04T12:51:40Z</dcterms:modified>
</cp:coreProperties>
</file>